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57" r:id="rId11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C66552-ECF3-4C65-9363-24B55F793313}" v="2" dt="2024-01-11T09:45:44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BB63D-788C-774C-05E9-2F1862B6C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E817632-02C6-F3A3-3006-8D75D0DE4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6BD08F-E0AC-8E64-074F-5AA60230C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8A36AE-9600-5B02-63EA-8D192B263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4AF78B-A2BD-AD1F-6ED7-37DCD253D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09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A4FF32-2905-7822-DA7B-5629009CA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CC7D1F-E50B-290B-59DE-3D24FF42D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14A638-D1C7-A772-73D1-3210F3FA3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89482B-D989-E881-14FA-88245ED9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CD4D06-8BFA-9A2D-7533-68FF72BBC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255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AD1033-DB5C-AE31-9591-80EB9463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C145BA-86EE-8B27-3F6C-CC7FE017A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F8E1DC-248E-2467-B669-D774FD9D9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E544F5-B6B3-05B4-C117-EC7804C90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3C6866-3CC5-6668-2C72-692FE1430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437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EC029-56E2-6D81-0719-0206122F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636256-575E-DEAA-1C47-22DC67C8D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8A9E4A0-2939-97C4-4C3B-FF4A1DC32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196879-1A23-6B20-8D98-19C9061C0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662C35-2601-9C8B-EDEE-62A217D7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46676F-3264-8FE6-A88C-965DB849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17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C7E3C-6B00-6FCD-A333-36A28444C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D566CE-7FA4-970C-65A9-3A438DDE8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E95E5B-2342-5257-9FCF-76855EAA8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E61C15C-02B2-F26D-02B2-870A34F3FE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58B78B-1C02-646C-2A6A-2D525DD57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7EA3534-D237-986D-4143-C6B9BC6B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838C82D-B4BF-B3FA-E561-E7A8B3A99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701A67-A518-B239-A8E5-0810FA74D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577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C3D4C-CBAC-34D8-C389-E7FD4639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99485A-53E5-06DA-FB96-DC92675E8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96AEE6-C0FC-EBBE-9520-6A728C7EE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60E9C4F-F53A-88DC-6E76-BC6780FA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365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57895C-CBB8-C897-DC6A-FCCE29651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C609693-921E-197F-2A80-FDCDC31D9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C513F9-555A-3604-1663-6FE88D4FD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10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721FC2-315C-EAB1-6C3D-7A92F90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D0F8B-FF07-781F-53BD-6B0D430CC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A23B58-AC4B-4986-726C-AF897AA3F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354AA4-53B9-E90D-3687-9959571DE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F60CCA-0DD3-E352-C8F4-B0330FB98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4A90EF-A70D-4FF0-225F-CD38ADA3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713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4E5AA6-DD58-FF50-E8DB-071E1EDFE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EB3F1D-3EE2-3B36-805A-551EBE306D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A60E88C-4565-CDE0-6198-A8E25FF44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E7660C-56E2-0155-7554-6863FEFA1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C7FC3-E845-55C8-9D9D-265E71505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0D630E-6D77-C5F6-AF70-57F5E1EBD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297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3A1A2-2598-220B-4019-4E8997CEA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DCE4C2-6D50-ADF4-A009-0C1E21B9E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33AE1C-009F-8835-6B87-F0F54028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934BE6-A8A1-2C2C-9553-E25F14F13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57CB3A-0D5D-5347-F94F-5F846346F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424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9883ECB-201E-4E51-EE9F-C6B030CD82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799DF3C-428A-8261-9F69-5B2FF007A3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495115-57B9-3726-2AA2-AD00D4BD6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10DB85-A322-B9E7-3ADA-C55E17798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91A2EB-4C7B-1786-26BD-453427B64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867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FD0007A-D97F-FFEC-AD6B-AA07A6F66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3D8310-32C0-2A56-3032-E31F273DD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BA1C07-81F4-BBBC-13FF-638585D52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FC898-8B69-467A-890D-03C5177BC546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5CDEB2-59E9-FB97-C160-21697FD07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FE9FBD-C745-8F6F-74C1-D62EF24B1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63FDF-97F8-4C32-B193-70FF6C717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3035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63067D-D309-F265-CE1A-40CAFF22B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41" y="36354"/>
            <a:ext cx="8516284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err="1"/>
              <a:t>Recommendations</a:t>
            </a:r>
            <a:r>
              <a:rPr lang="fr-FR" sz="3600" b="1" dirty="0"/>
              <a:t> for </a:t>
            </a:r>
            <a:r>
              <a:rPr lang="fr-FR" sz="3600" b="1" dirty="0" err="1"/>
              <a:t>positioning</a:t>
            </a:r>
            <a:r>
              <a:rPr lang="fr-FR" sz="3600" b="1" dirty="0"/>
              <a:t> </a:t>
            </a:r>
            <a:r>
              <a:rPr lang="fr-FR" sz="3600" b="1" dirty="0" err="1"/>
              <a:t>fasteners</a:t>
            </a:r>
            <a:r>
              <a:rPr lang="fr-FR" sz="3600" b="1" dirty="0"/>
              <a:t> </a:t>
            </a:r>
            <a:br>
              <a:rPr lang="fr-FR" sz="3600" b="1" dirty="0"/>
            </a:br>
            <a:r>
              <a:rPr lang="fr-FR" sz="3600" b="1" dirty="0"/>
              <a:t>on Pure </a:t>
            </a:r>
            <a:r>
              <a:rPr lang="fr-FR" sz="3600" b="1" dirty="0" err="1"/>
              <a:t>Kustik</a:t>
            </a:r>
            <a:r>
              <a:rPr lang="fr-FR" sz="3600" b="1" dirty="0"/>
              <a:t> </a:t>
            </a:r>
            <a:r>
              <a:rPr lang="fr-FR" sz="3600" b="1" dirty="0" err="1"/>
              <a:t>Islands</a:t>
            </a:r>
            <a:endParaRPr lang="fr-FR" sz="36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6276B8-F703-8FDA-1069-6CC1F63BB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24" b="11315"/>
          <a:stretch/>
        </p:blipFill>
        <p:spPr>
          <a:xfrm>
            <a:off x="1752723" y="1690688"/>
            <a:ext cx="8686554" cy="50670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968C9F-766E-25A8-2E6F-8D9F9FE6E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5463" y="127183"/>
            <a:ext cx="2894571" cy="55350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2FA09C7-2CAF-A7C4-FB91-C39B9721B0D4}"/>
              </a:ext>
            </a:extLst>
          </p:cNvPr>
          <p:cNvCxnSpPr>
            <a:cxnSpLocks/>
          </p:cNvCxnSpPr>
          <p:nvPr/>
        </p:nvCxnSpPr>
        <p:spPr>
          <a:xfrm>
            <a:off x="0" y="1441131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622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8BF107-FDAE-601E-0FE0-89E7C0D3F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419" y="1819072"/>
            <a:ext cx="8547161" cy="4078057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671E46D-2DBE-9A57-2F67-E8A1396D57C7}"/>
              </a:ext>
            </a:extLst>
          </p:cNvPr>
          <p:cNvCxnSpPr>
            <a:cxnSpLocks/>
          </p:cNvCxnSpPr>
          <p:nvPr/>
        </p:nvCxnSpPr>
        <p:spPr>
          <a:xfrm>
            <a:off x="0" y="1441131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5F1127E4-F591-A7F1-BD84-331FB40F9954}"/>
              </a:ext>
            </a:extLst>
          </p:cNvPr>
          <p:cNvSpPr txBox="1"/>
          <p:nvPr/>
        </p:nvSpPr>
        <p:spPr>
          <a:xfrm>
            <a:off x="3019412" y="478416"/>
            <a:ext cx="5614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Fasteners</a:t>
            </a:r>
            <a:r>
              <a:rPr lang="fr-FR" sz="3200" b="1" dirty="0"/>
              <a:t> on Pure </a:t>
            </a:r>
            <a:r>
              <a:rPr lang="fr-FR" sz="3200" b="1" dirty="0" err="1"/>
              <a:t>Kustik</a:t>
            </a:r>
            <a:r>
              <a:rPr lang="fr-FR" sz="3200" b="1" dirty="0"/>
              <a:t> </a:t>
            </a:r>
            <a:r>
              <a:rPr lang="fr-FR" sz="3200" b="1" dirty="0" err="1"/>
              <a:t>Islands</a:t>
            </a:r>
            <a:endParaRPr lang="fr-FR" sz="3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833D78-983C-18C0-0112-BC34B18FA12C}"/>
              </a:ext>
            </a:extLst>
          </p:cNvPr>
          <p:cNvSpPr txBox="1"/>
          <p:nvPr/>
        </p:nvSpPr>
        <p:spPr>
          <a:xfrm>
            <a:off x="1822419" y="5484301"/>
            <a:ext cx="3363028" cy="4001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2000" b="1"/>
            </a:lvl1pPr>
          </a:lstStyle>
          <a:p>
            <a:r>
              <a:rPr lang="es-ES" dirty="0"/>
              <a:t>PURE KUSTIK FASTENER SCL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739DBB-3714-E28A-DE9A-7A8F67E96DB6}"/>
              </a:ext>
            </a:extLst>
          </p:cNvPr>
          <p:cNvSpPr txBox="1"/>
          <p:nvPr/>
        </p:nvSpPr>
        <p:spPr>
          <a:xfrm>
            <a:off x="5235031" y="5484301"/>
            <a:ext cx="5302293" cy="4001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INSTALLATION TOOL DECOKUSTIK FASTENER SLC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5106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B8A1CF-F189-14B2-A1C5-FCF89628E9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87"/>
          <a:stretch/>
        </p:blipFill>
        <p:spPr>
          <a:xfrm>
            <a:off x="6782259" y="1215150"/>
            <a:ext cx="4346407" cy="3625076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1D100DC8-111C-53F1-8D00-B797ED8A2612}"/>
              </a:ext>
            </a:extLst>
          </p:cNvPr>
          <p:cNvGrpSpPr/>
          <p:nvPr/>
        </p:nvGrpSpPr>
        <p:grpSpPr>
          <a:xfrm>
            <a:off x="7269098" y="5072207"/>
            <a:ext cx="3859568" cy="1467594"/>
            <a:chOff x="4860883" y="4483219"/>
            <a:chExt cx="4835567" cy="2029448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D774AF08-2BF3-8449-898A-17ADCD554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0883" y="4667955"/>
              <a:ext cx="4597023" cy="1844712"/>
            </a:xfrm>
            <a:prstGeom prst="rect">
              <a:avLst/>
            </a:prstGeom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70D0B75-792A-81F4-A84E-D4932CDA7C97}"/>
                </a:ext>
              </a:extLst>
            </p:cNvPr>
            <p:cNvSpPr/>
            <p:nvPr/>
          </p:nvSpPr>
          <p:spPr>
            <a:xfrm>
              <a:off x="8324850" y="4483219"/>
              <a:ext cx="1371600" cy="593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2" name="Image 81">
            <a:extLst>
              <a:ext uri="{FF2B5EF4-FFF2-40B4-BE49-F238E27FC236}">
                <a16:creationId xmlns:a16="http://schemas.microsoft.com/office/drawing/2014/main" id="{8F6CBE99-8E0F-F496-0A09-F32CE28E3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5463" y="127183"/>
            <a:ext cx="2894571" cy="553503"/>
          </a:xfrm>
          <a:prstGeom prst="rect">
            <a:avLst/>
          </a:prstGeom>
        </p:spPr>
      </p:pic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D7B70761-37B0-B489-9F0F-B8D5807FA242}"/>
              </a:ext>
            </a:extLst>
          </p:cNvPr>
          <p:cNvCxnSpPr>
            <a:cxnSpLocks/>
          </p:cNvCxnSpPr>
          <p:nvPr/>
        </p:nvCxnSpPr>
        <p:spPr>
          <a:xfrm>
            <a:off x="0" y="936306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85">
            <a:extLst>
              <a:ext uri="{FF2B5EF4-FFF2-40B4-BE49-F238E27FC236}">
                <a16:creationId xmlns:a16="http://schemas.microsoft.com/office/drawing/2014/main" id="{5C75F51C-29E1-2DED-057B-C2E5C9341D4D}"/>
              </a:ext>
            </a:extLst>
          </p:cNvPr>
          <p:cNvSpPr txBox="1"/>
          <p:nvPr/>
        </p:nvSpPr>
        <p:spPr>
          <a:xfrm>
            <a:off x="3213966" y="160386"/>
            <a:ext cx="4396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Positionning</a:t>
            </a:r>
            <a:r>
              <a:rPr lang="fr-FR" sz="3200" b="1" dirty="0"/>
              <a:t> of </a:t>
            </a:r>
            <a:r>
              <a:rPr lang="fr-FR" sz="3200" b="1" dirty="0" err="1"/>
              <a:t>fasteners</a:t>
            </a:r>
            <a:endParaRPr lang="fr-FR" sz="3200" b="1" dirty="0"/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6A8FD6D6-9C2D-6A02-FFED-56A469703E9D}"/>
              </a:ext>
            </a:extLst>
          </p:cNvPr>
          <p:cNvGrpSpPr/>
          <p:nvPr/>
        </p:nvGrpSpPr>
        <p:grpSpPr>
          <a:xfrm>
            <a:off x="3426776" y="1069156"/>
            <a:ext cx="1316674" cy="1665258"/>
            <a:chOff x="2329770" y="1000781"/>
            <a:chExt cx="1304508" cy="1781643"/>
          </a:xfrm>
        </p:grpSpPr>
        <p:pic>
          <p:nvPicPr>
            <p:cNvPr id="90" name="Image 89">
              <a:extLst>
                <a:ext uri="{FF2B5EF4-FFF2-40B4-BE49-F238E27FC236}">
                  <a16:creationId xmlns:a16="http://schemas.microsoft.com/office/drawing/2014/main" id="{6A69DD10-F272-755C-D87C-1644C4A6C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2329770" y="1000781"/>
              <a:ext cx="1304508" cy="1781643"/>
            </a:xfrm>
            <a:prstGeom prst="rect">
              <a:avLst/>
            </a:prstGeom>
          </p:spPr>
        </p:pic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15901B78-35C3-DD80-64E6-104A290ED8D2}"/>
                </a:ext>
              </a:extLst>
            </p:cNvPr>
            <p:cNvSpPr/>
            <p:nvPr/>
          </p:nvSpPr>
          <p:spPr>
            <a:xfrm>
              <a:off x="2382912" y="1102934"/>
              <a:ext cx="276225" cy="27622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2</a:t>
              </a: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903535D-C5F8-BE49-762E-13D5BC16F280}"/>
              </a:ext>
            </a:extLst>
          </p:cNvPr>
          <p:cNvGrpSpPr/>
          <p:nvPr/>
        </p:nvGrpSpPr>
        <p:grpSpPr>
          <a:xfrm>
            <a:off x="106612" y="1058972"/>
            <a:ext cx="3213312" cy="1665257"/>
            <a:chOff x="106612" y="1058972"/>
            <a:chExt cx="3213312" cy="1665257"/>
          </a:xfrm>
        </p:grpSpPr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C51864EB-A3EB-F93E-0A31-7A6328D5D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880639" y="284945"/>
              <a:ext cx="1665257" cy="3213312"/>
            </a:xfrm>
            <a:prstGeom prst="rect">
              <a:avLst/>
            </a:prstGeom>
          </p:spPr>
        </p:pic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E7A4549-69CD-8CD8-2138-5E68B387BAEF}"/>
                </a:ext>
              </a:extLst>
            </p:cNvPr>
            <p:cNvSpPr/>
            <p:nvPr/>
          </p:nvSpPr>
          <p:spPr>
            <a:xfrm>
              <a:off x="213463" y="1167156"/>
              <a:ext cx="276225" cy="27622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1</a:t>
              </a: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1D6047C8-5CE3-C841-5325-E096B488B1A3}"/>
              </a:ext>
            </a:extLst>
          </p:cNvPr>
          <p:cNvGrpSpPr/>
          <p:nvPr/>
        </p:nvGrpSpPr>
        <p:grpSpPr>
          <a:xfrm>
            <a:off x="106611" y="2781708"/>
            <a:ext cx="2705477" cy="1936107"/>
            <a:chOff x="106611" y="2781708"/>
            <a:chExt cx="2705477" cy="1936107"/>
          </a:xfrm>
        </p:grpSpPr>
        <p:pic>
          <p:nvPicPr>
            <p:cNvPr id="96" name="Image 95">
              <a:extLst>
                <a:ext uri="{FF2B5EF4-FFF2-40B4-BE49-F238E27FC236}">
                  <a16:creationId xmlns:a16="http://schemas.microsoft.com/office/drawing/2014/main" id="{56EB7450-1F51-30B0-C985-A4F570675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6611" y="2781708"/>
              <a:ext cx="2705477" cy="1936107"/>
            </a:xfrm>
            <a:prstGeom prst="rect">
              <a:avLst/>
            </a:prstGeom>
          </p:spPr>
        </p:pic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4990495D-9730-1C11-869A-D6284834BAC5}"/>
                </a:ext>
              </a:extLst>
            </p:cNvPr>
            <p:cNvSpPr/>
            <p:nvPr/>
          </p:nvSpPr>
          <p:spPr>
            <a:xfrm>
              <a:off x="213462" y="2947267"/>
              <a:ext cx="276225" cy="27622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3</a:t>
              </a:r>
            </a:p>
          </p:txBody>
        </p:sp>
      </p:grpSp>
      <p:grpSp>
        <p:nvGrpSpPr>
          <p:cNvPr id="100" name="Groupe 99">
            <a:extLst>
              <a:ext uri="{FF2B5EF4-FFF2-40B4-BE49-F238E27FC236}">
                <a16:creationId xmlns:a16="http://schemas.microsoft.com/office/drawing/2014/main" id="{C1FBECB0-3F1F-C0D3-4456-479C96E1853E}"/>
              </a:ext>
            </a:extLst>
          </p:cNvPr>
          <p:cNvGrpSpPr/>
          <p:nvPr/>
        </p:nvGrpSpPr>
        <p:grpSpPr>
          <a:xfrm>
            <a:off x="2915614" y="2781708"/>
            <a:ext cx="2094003" cy="1929723"/>
            <a:chOff x="2915614" y="2781708"/>
            <a:chExt cx="2094003" cy="1929723"/>
          </a:xfrm>
        </p:grpSpPr>
        <p:pic>
          <p:nvPicPr>
            <p:cNvPr id="99" name="Image 98">
              <a:extLst>
                <a:ext uri="{FF2B5EF4-FFF2-40B4-BE49-F238E27FC236}">
                  <a16:creationId xmlns:a16="http://schemas.microsoft.com/office/drawing/2014/main" id="{030EE1A0-5162-E049-034D-81F4F503A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16127"/>
            <a:stretch/>
          </p:blipFill>
          <p:spPr>
            <a:xfrm>
              <a:off x="2915614" y="2781708"/>
              <a:ext cx="2094003" cy="1929723"/>
            </a:xfrm>
            <a:prstGeom prst="rect">
              <a:avLst/>
            </a:prstGeom>
          </p:spPr>
        </p:pic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C02B267A-B7C9-30E9-046E-A101D2EC5651}"/>
                </a:ext>
              </a:extLst>
            </p:cNvPr>
            <p:cNvSpPr/>
            <p:nvPr/>
          </p:nvSpPr>
          <p:spPr>
            <a:xfrm>
              <a:off x="3256962" y="3017974"/>
              <a:ext cx="300166" cy="31724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4</a:t>
              </a:r>
            </a:p>
          </p:txBody>
        </p:sp>
      </p:grp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EE88BB7-E7E5-D63D-FCC9-9075407A0F05}"/>
              </a:ext>
            </a:extLst>
          </p:cNvPr>
          <p:cNvGrpSpPr/>
          <p:nvPr/>
        </p:nvGrpSpPr>
        <p:grpSpPr>
          <a:xfrm>
            <a:off x="115515" y="4840226"/>
            <a:ext cx="1572237" cy="1936107"/>
            <a:chOff x="115515" y="4840226"/>
            <a:chExt cx="1572237" cy="1936107"/>
          </a:xfrm>
        </p:grpSpPr>
        <p:pic>
          <p:nvPicPr>
            <p:cNvPr id="102" name="Image 101">
              <a:extLst>
                <a:ext uri="{FF2B5EF4-FFF2-40B4-BE49-F238E27FC236}">
                  <a16:creationId xmlns:a16="http://schemas.microsoft.com/office/drawing/2014/main" id="{8425F1D6-90FB-6832-63DD-EBBB01D03D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b="7127"/>
            <a:stretch/>
          </p:blipFill>
          <p:spPr>
            <a:xfrm>
              <a:off x="115515" y="4840226"/>
              <a:ext cx="1572237" cy="1936107"/>
            </a:xfrm>
            <a:prstGeom prst="rect">
              <a:avLst/>
            </a:prstGeom>
          </p:spPr>
        </p:pic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B59B9C21-BE62-CA69-FCCE-D20DE1C89A54}"/>
                </a:ext>
              </a:extLst>
            </p:cNvPr>
            <p:cNvSpPr/>
            <p:nvPr/>
          </p:nvSpPr>
          <p:spPr>
            <a:xfrm>
              <a:off x="217577" y="4945076"/>
              <a:ext cx="276225" cy="27622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6</a:t>
              </a:r>
            </a:p>
          </p:txBody>
        </p:sp>
      </p:grpSp>
      <p:pic>
        <p:nvPicPr>
          <p:cNvPr id="105" name="Image 104">
            <a:extLst>
              <a:ext uri="{FF2B5EF4-FFF2-40B4-BE49-F238E27FC236}">
                <a16:creationId xmlns:a16="http://schemas.microsoft.com/office/drawing/2014/main" id="{BEEDE7CF-90EA-16E7-9D17-968BB228740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4477" b="23841"/>
          <a:stretch/>
        </p:blipFill>
        <p:spPr>
          <a:xfrm>
            <a:off x="1789814" y="4846610"/>
            <a:ext cx="1844520" cy="1929723"/>
          </a:xfrm>
          <a:prstGeom prst="rect">
            <a:avLst/>
          </a:prstGeom>
        </p:spPr>
      </p:pic>
      <p:sp>
        <p:nvSpPr>
          <p:cNvPr id="80" name="Ellipse 79">
            <a:extLst>
              <a:ext uri="{FF2B5EF4-FFF2-40B4-BE49-F238E27FC236}">
                <a16:creationId xmlns:a16="http://schemas.microsoft.com/office/drawing/2014/main" id="{4A9D9637-2F11-637C-D6CD-6F16070DEB3F}"/>
              </a:ext>
            </a:extLst>
          </p:cNvPr>
          <p:cNvSpPr/>
          <p:nvPr/>
        </p:nvSpPr>
        <p:spPr>
          <a:xfrm>
            <a:off x="1939434" y="4945076"/>
            <a:ext cx="276225" cy="27622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6</a:t>
            </a:r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66F6F770-68EE-B9A7-BFB9-B34BAA12365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6631" b="18809"/>
          <a:stretch/>
        </p:blipFill>
        <p:spPr>
          <a:xfrm>
            <a:off x="3821190" y="4846610"/>
            <a:ext cx="1588552" cy="1909593"/>
          </a:xfrm>
          <a:prstGeom prst="rect">
            <a:avLst/>
          </a:prstGeom>
        </p:spPr>
      </p:pic>
      <p:sp>
        <p:nvSpPr>
          <p:cNvPr id="70" name="Ellipse 69">
            <a:extLst>
              <a:ext uri="{FF2B5EF4-FFF2-40B4-BE49-F238E27FC236}">
                <a16:creationId xmlns:a16="http://schemas.microsoft.com/office/drawing/2014/main" id="{50B8F9CF-5367-8148-130B-BD6897FC7600}"/>
              </a:ext>
            </a:extLst>
          </p:cNvPr>
          <p:cNvSpPr/>
          <p:nvPr/>
        </p:nvSpPr>
        <p:spPr>
          <a:xfrm>
            <a:off x="3929334" y="4934094"/>
            <a:ext cx="276225" cy="27622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7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AE7FC59C-33E5-5450-46AA-AC101C695B00}"/>
              </a:ext>
            </a:extLst>
          </p:cNvPr>
          <p:cNvSpPr txBox="1"/>
          <p:nvPr/>
        </p:nvSpPr>
        <p:spPr>
          <a:xfrm>
            <a:off x="1984892" y="6283213"/>
            <a:ext cx="157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</a:rPr>
              <a:t>Quater </a:t>
            </a:r>
            <a:r>
              <a:rPr lang="fr-FR" b="1" dirty="0" err="1">
                <a:solidFill>
                  <a:srgbClr val="7030A0"/>
                </a:solidFill>
              </a:rPr>
              <a:t>turn</a:t>
            </a:r>
            <a:r>
              <a:rPr lang="fr-FR" b="1" dirty="0">
                <a:solidFill>
                  <a:srgbClr val="7030A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3580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e 51">
            <a:extLst>
              <a:ext uri="{FF2B5EF4-FFF2-40B4-BE49-F238E27FC236}">
                <a16:creationId xmlns:a16="http://schemas.microsoft.com/office/drawing/2014/main" id="{E1E3341A-091B-3C61-6E1B-DDB60AE9DEC6}"/>
              </a:ext>
            </a:extLst>
          </p:cNvPr>
          <p:cNvGrpSpPr/>
          <p:nvPr/>
        </p:nvGrpSpPr>
        <p:grpSpPr>
          <a:xfrm>
            <a:off x="154630" y="1416368"/>
            <a:ext cx="11510491" cy="4347473"/>
            <a:chOff x="154630" y="1416368"/>
            <a:chExt cx="11510491" cy="434747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B8A4FA26-4EC1-FF0B-D227-F36833457790}"/>
                </a:ext>
              </a:extLst>
            </p:cNvPr>
            <p:cNvGrpSpPr/>
            <p:nvPr/>
          </p:nvGrpSpPr>
          <p:grpSpPr>
            <a:xfrm>
              <a:off x="920698" y="2865714"/>
              <a:ext cx="2264693" cy="2177155"/>
              <a:chOff x="732239" y="2043626"/>
              <a:chExt cx="2264693" cy="217715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3166BAB-2D88-6B18-01D6-2C2F0311D554}"/>
                  </a:ext>
                </a:extLst>
              </p:cNvPr>
              <p:cNvSpPr/>
              <p:nvPr/>
            </p:nvSpPr>
            <p:spPr>
              <a:xfrm>
                <a:off x="732239" y="2060781"/>
                <a:ext cx="2160000" cy="216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Organigramme : Jonction de sommaire 9">
                <a:extLst>
                  <a:ext uri="{FF2B5EF4-FFF2-40B4-BE49-F238E27FC236}">
                    <a16:creationId xmlns:a16="http://schemas.microsoft.com/office/drawing/2014/main" id="{5D7FF64D-898E-E4A9-EF7A-FD7F11FB7283}"/>
                  </a:ext>
                </a:extLst>
              </p:cNvPr>
              <p:cNvSpPr/>
              <p:nvPr/>
            </p:nvSpPr>
            <p:spPr>
              <a:xfrm>
                <a:off x="2476256" y="2351547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8A55C373-B8FA-B8E7-4FBD-1464076CFE3C}"/>
                  </a:ext>
                </a:extLst>
              </p:cNvPr>
              <p:cNvCxnSpPr/>
              <p:nvPr/>
            </p:nvCxnSpPr>
            <p:spPr>
              <a:xfrm>
                <a:off x="2532239" y="2043626"/>
                <a:ext cx="0" cy="36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avec flèche 11">
                <a:extLst>
                  <a:ext uri="{FF2B5EF4-FFF2-40B4-BE49-F238E27FC236}">
                    <a16:creationId xmlns:a16="http://schemas.microsoft.com/office/drawing/2014/main" id="{6836BE03-62B2-DFA1-2063-B0ADFCE47F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32239" y="2403626"/>
                <a:ext cx="36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rganigramme : Jonction de sommaire 14">
                <a:extLst>
                  <a:ext uri="{FF2B5EF4-FFF2-40B4-BE49-F238E27FC236}">
                    <a16:creationId xmlns:a16="http://schemas.microsoft.com/office/drawing/2014/main" id="{C8F715E3-4B6F-3672-3044-BBB53E5D2F65}"/>
                  </a:ext>
                </a:extLst>
              </p:cNvPr>
              <p:cNvSpPr/>
              <p:nvPr/>
            </p:nvSpPr>
            <p:spPr>
              <a:xfrm>
                <a:off x="2476256" y="3799491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Organigramme : Jonction de sommaire 15">
                <a:extLst>
                  <a:ext uri="{FF2B5EF4-FFF2-40B4-BE49-F238E27FC236}">
                    <a16:creationId xmlns:a16="http://schemas.microsoft.com/office/drawing/2014/main" id="{6CA25A95-DD2C-CAD5-5C6F-B171501613C0}"/>
                  </a:ext>
                </a:extLst>
              </p:cNvPr>
              <p:cNvSpPr/>
              <p:nvPr/>
            </p:nvSpPr>
            <p:spPr>
              <a:xfrm>
                <a:off x="1036256" y="3802455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Organigramme : Jonction de sommaire 16">
                <a:extLst>
                  <a:ext uri="{FF2B5EF4-FFF2-40B4-BE49-F238E27FC236}">
                    <a16:creationId xmlns:a16="http://schemas.microsoft.com/office/drawing/2014/main" id="{564E3EF6-B28A-AC8C-D83B-BA7FEBB24B92}"/>
                  </a:ext>
                </a:extLst>
              </p:cNvPr>
              <p:cNvSpPr/>
              <p:nvPr/>
            </p:nvSpPr>
            <p:spPr>
              <a:xfrm>
                <a:off x="1020882" y="2351547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08A829D-9E85-1441-EBB0-58CE47CA46CB}"/>
                  </a:ext>
                </a:extLst>
              </p:cNvPr>
              <p:cNvSpPr txBox="1"/>
              <p:nvPr/>
            </p:nvSpPr>
            <p:spPr>
              <a:xfrm>
                <a:off x="1962852" y="2116788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100 mm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5395A85-3A05-29B2-6F23-6CC2B1C393D7}"/>
                  </a:ext>
                </a:extLst>
              </p:cNvPr>
              <p:cNvSpPr txBox="1"/>
              <p:nvPr/>
            </p:nvSpPr>
            <p:spPr>
              <a:xfrm>
                <a:off x="2427545" y="2495426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100 mm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4D30D129-8096-841F-284C-9F5E50BEEAA3}"/>
                </a:ext>
              </a:extLst>
            </p:cNvPr>
            <p:cNvGrpSpPr/>
            <p:nvPr/>
          </p:nvGrpSpPr>
          <p:grpSpPr>
            <a:xfrm>
              <a:off x="4226052" y="2522400"/>
              <a:ext cx="2888816" cy="2880000"/>
              <a:chOff x="2684320" y="1651206"/>
              <a:chExt cx="2888816" cy="288000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909670A-536E-D93E-69D6-66E645399BCF}"/>
                  </a:ext>
                </a:extLst>
              </p:cNvPr>
              <p:cNvSpPr/>
              <p:nvPr/>
            </p:nvSpPr>
            <p:spPr>
              <a:xfrm>
                <a:off x="2684320" y="1651206"/>
                <a:ext cx="2880000" cy="288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Organigramme : Jonction de sommaire 25">
                <a:extLst>
                  <a:ext uri="{FF2B5EF4-FFF2-40B4-BE49-F238E27FC236}">
                    <a16:creationId xmlns:a16="http://schemas.microsoft.com/office/drawing/2014/main" id="{3C0F2894-AF3C-EDA5-B365-04DB07A04D6A}"/>
                  </a:ext>
                </a:extLst>
              </p:cNvPr>
              <p:cNvSpPr/>
              <p:nvPr/>
            </p:nvSpPr>
            <p:spPr>
              <a:xfrm>
                <a:off x="4797153" y="2312955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AADAA654-DD32-CA9A-E689-B02039EAA0D9}"/>
                  </a:ext>
                </a:extLst>
              </p:cNvPr>
              <p:cNvCxnSpPr/>
              <p:nvPr/>
            </p:nvCxnSpPr>
            <p:spPr>
              <a:xfrm>
                <a:off x="4853136" y="1651206"/>
                <a:ext cx="0" cy="72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A9E8A744-2ABC-5ABE-E125-109CBC1619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3136" y="2366670"/>
                <a:ext cx="7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Organigramme : Jonction de sommaire 28">
                <a:extLst>
                  <a:ext uri="{FF2B5EF4-FFF2-40B4-BE49-F238E27FC236}">
                    <a16:creationId xmlns:a16="http://schemas.microsoft.com/office/drawing/2014/main" id="{919EEC6D-CB1F-5E23-B43E-A6321BB06E8F}"/>
                  </a:ext>
                </a:extLst>
              </p:cNvPr>
              <p:cNvSpPr/>
              <p:nvPr/>
            </p:nvSpPr>
            <p:spPr>
              <a:xfrm>
                <a:off x="4780110" y="3762557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Organigramme : Jonction de sommaire 29">
                <a:extLst>
                  <a:ext uri="{FF2B5EF4-FFF2-40B4-BE49-F238E27FC236}">
                    <a16:creationId xmlns:a16="http://schemas.microsoft.com/office/drawing/2014/main" id="{864C9EA9-D150-C72A-0538-1EFA3DE11DF6}"/>
                  </a:ext>
                </a:extLst>
              </p:cNvPr>
              <p:cNvSpPr/>
              <p:nvPr/>
            </p:nvSpPr>
            <p:spPr>
              <a:xfrm>
                <a:off x="3348337" y="3790430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Organigramme : Jonction de sommaire 30">
                <a:extLst>
                  <a:ext uri="{FF2B5EF4-FFF2-40B4-BE49-F238E27FC236}">
                    <a16:creationId xmlns:a16="http://schemas.microsoft.com/office/drawing/2014/main" id="{1EFF49C1-1E1E-CFC6-4862-88738E14AC60}"/>
                  </a:ext>
                </a:extLst>
              </p:cNvPr>
              <p:cNvSpPr/>
              <p:nvPr/>
            </p:nvSpPr>
            <p:spPr>
              <a:xfrm>
                <a:off x="3346069" y="2310686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F79015E-3071-E372-4534-0EB41ACF8EDD}"/>
                  </a:ext>
                </a:extLst>
              </p:cNvPr>
              <p:cNvSpPr txBox="1"/>
              <p:nvPr/>
            </p:nvSpPr>
            <p:spPr>
              <a:xfrm>
                <a:off x="4319161" y="1895790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200 mm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2342578-82C4-D109-F762-1029477467D4}"/>
                  </a:ext>
                </a:extLst>
              </p:cNvPr>
              <p:cNvSpPr txBox="1"/>
              <p:nvPr/>
            </p:nvSpPr>
            <p:spPr>
              <a:xfrm>
                <a:off x="4952026" y="2430760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200 mm</a:t>
                </a:r>
              </a:p>
            </p:txBody>
          </p:sp>
        </p:grp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D50B0D9D-1113-E0F5-D4E0-0D4400B801AC}"/>
                </a:ext>
              </a:extLst>
            </p:cNvPr>
            <p:cNvSpPr txBox="1"/>
            <p:nvPr/>
          </p:nvSpPr>
          <p:spPr>
            <a:xfrm>
              <a:off x="1190926" y="2267687"/>
              <a:ext cx="15135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600 x 600 mm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8C229410-A164-0D6E-A2A3-DA2499322702}"/>
                </a:ext>
              </a:extLst>
            </p:cNvPr>
            <p:cNvSpPr txBox="1"/>
            <p:nvPr/>
          </p:nvSpPr>
          <p:spPr>
            <a:xfrm>
              <a:off x="4881312" y="1935243"/>
              <a:ext cx="15135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800 x 800 mm</a:t>
              </a:r>
            </a:p>
          </p:txBody>
        </p: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0D22BE3F-31A4-694A-6E1C-3F014374D131}"/>
                </a:ext>
              </a:extLst>
            </p:cNvPr>
            <p:cNvGrpSpPr/>
            <p:nvPr/>
          </p:nvGrpSpPr>
          <p:grpSpPr>
            <a:xfrm>
              <a:off x="8065121" y="2160958"/>
              <a:ext cx="3600000" cy="3602883"/>
              <a:chOff x="5884720" y="1646669"/>
              <a:chExt cx="3600000" cy="3602883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025992D-13E1-F591-CBFF-981C91401F5A}"/>
                  </a:ext>
                </a:extLst>
              </p:cNvPr>
              <p:cNvSpPr/>
              <p:nvPr/>
            </p:nvSpPr>
            <p:spPr>
              <a:xfrm>
                <a:off x="5884720" y="1649552"/>
                <a:ext cx="3600000" cy="360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Organigramme : Jonction de sommaire 39">
                <a:extLst>
                  <a:ext uri="{FF2B5EF4-FFF2-40B4-BE49-F238E27FC236}">
                    <a16:creationId xmlns:a16="http://schemas.microsoft.com/office/drawing/2014/main" id="{B0E3FC6B-B1E4-5F8C-5A67-FC898E5BFF7A}"/>
                  </a:ext>
                </a:extLst>
              </p:cNvPr>
              <p:cNvSpPr/>
              <p:nvPr/>
            </p:nvSpPr>
            <p:spPr>
              <a:xfrm>
                <a:off x="8708736" y="2311120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1" name="Connecteur droit avec flèche 40">
                <a:extLst>
                  <a:ext uri="{FF2B5EF4-FFF2-40B4-BE49-F238E27FC236}">
                    <a16:creationId xmlns:a16="http://schemas.microsoft.com/office/drawing/2014/main" id="{AEBE0CB1-CBD7-8CFE-57C1-06DE78503C39}"/>
                  </a:ext>
                </a:extLst>
              </p:cNvPr>
              <p:cNvCxnSpPr/>
              <p:nvPr/>
            </p:nvCxnSpPr>
            <p:spPr>
              <a:xfrm>
                <a:off x="8764720" y="1646669"/>
                <a:ext cx="0" cy="72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00C69ED3-1F30-98E0-C83C-DA80FAAD56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4720" y="2366669"/>
                <a:ext cx="7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rganigramme : Jonction de sommaire 42">
                <a:extLst>
                  <a:ext uri="{FF2B5EF4-FFF2-40B4-BE49-F238E27FC236}">
                    <a16:creationId xmlns:a16="http://schemas.microsoft.com/office/drawing/2014/main" id="{30212042-7480-F820-A6C9-320CD9F0F367}"/>
                  </a:ext>
                </a:extLst>
              </p:cNvPr>
              <p:cNvSpPr/>
              <p:nvPr/>
            </p:nvSpPr>
            <p:spPr>
              <a:xfrm>
                <a:off x="8708736" y="4475656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Organigramme : Jonction de sommaire 43">
                <a:extLst>
                  <a:ext uri="{FF2B5EF4-FFF2-40B4-BE49-F238E27FC236}">
                    <a16:creationId xmlns:a16="http://schemas.microsoft.com/office/drawing/2014/main" id="{5374D7F3-BD5E-3BB7-B862-7E8C9B7E8D3A}"/>
                  </a:ext>
                </a:extLst>
              </p:cNvPr>
              <p:cNvSpPr/>
              <p:nvPr/>
            </p:nvSpPr>
            <p:spPr>
              <a:xfrm>
                <a:off x="6548737" y="4475656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Organigramme : Jonction de sommaire 44">
                <a:extLst>
                  <a:ext uri="{FF2B5EF4-FFF2-40B4-BE49-F238E27FC236}">
                    <a16:creationId xmlns:a16="http://schemas.microsoft.com/office/drawing/2014/main" id="{934ACC52-25E7-CFE5-550E-E21743E30EE7}"/>
                  </a:ext>
                </a:extLst>
              </p:cNvPr>
              <p:cNvSpPr/>
              <p:nvPr/>
            </p:nvSpPr>
            <p:spPr>
              <a:xfrm>
                <a:off x="6544538" y="2300796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9BD782EB-540E-5526-3C5E-C62F5E546EE6}"/>
                  </a:ext>
                </a:extLst>
              </p:cNvPr>
              <p:cNvSpPr txBox="1"/>
              <p:nvPr/>
            </p:nvSpPr>
            <p:spPr>
              <a:xfrm>
                <a:off x="8159626" y="1891253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200 mm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B43DF139-0D80-2D44-9148-B44EA7AD6F23}"/>
                  </a:ext>
                </a:extLst>
              </p:cNvPr>
              <p:cNvSpPr txBox="1"/>
              <p:nvPr/>
            </p:nvSpPr>
            <p:spPr>
              <a:xfrm>
                <a:off x="8820702" y="2498719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200 mm</a:t>
                </a:r>
              </a:p>
            </p:txBody>
          </p:sp>
        </p:grp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8B0882A5-CA56-BB33-B514-CBCAD6CB3D2D}"/>
                </a:ext>
              </a:extLst>
            </p:cNvPr>
            <p:cNvSpPr txBox="1"/>
            <p:nvPr/>
          </p:nvSpPr>
          <p:spPr>
            <a:xfrm>
              <a:off x="8991324" y="1605474"/>
              <a:ext cx="17475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1000 x 1000 mm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D08FD767-8092-4623-09BE-CA4B34383739}"/>
                </a:ext>
              </a:extLst>
            </p:cNvPr>
            <p:cNvSpPr txBox="1"/>
            <p:nvPr/>
          </p:nvSpPr>
          <p:spPr>
            <a:xfrm>
              <a:off x="154630" y="1416368"/>
              <a:ext cx="1241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/>
                <a:t>Scale</a:t>
              </a:r>
              <a:r>
                <a:rPr lang="fr-FR" b="1" dirty="0"/>
                <a:t>: 1/10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BD9B2042-3422-A712-F7DE-0ADC516171DB}"/>
                </a:ext>
              </a:extLst>
            </p:cNvPr>
            <p:cNvSpPr txBox="1"/>
            <p:nvPr/>
          </p:nvSpPr>
          <p:spPr>
            <a:xfrm>
              <a:off x="1318541" y="3094909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1</a:t>
              </a: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D03F4305-CFC2-D81C-B642-054E291D60A7}"/>
                </a:ext>
              </a:extLst>
            </p:cNvPr>
            <p:cNvSpPr txBox="1"/>
            <p:nvPr/>
          </p:nvSpPr>
          <p:spPr>
            <a:xfrm>
              <a:off x="5004213" y="310705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3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4261507-52FE-5BAD-0FCB-1863EEEE0009}"/>
                </a:ext>
              </a:extLst>
            </p:cNvPr>
            <p:cNvSpPr txBox="1"/>
            <p:nvPr/>
          </p:nvSpPr>
          <p:spPr>
            <a:xfrm>
              <a:off x="8836905" y="2734909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3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034F26A-A085-66D1-DF56-BF7D64FE471E}"/>
                </a:ext>
              </a:extLst>
            </p:cNvPr>
            <p:cNvSpPr txBox="1"/>
            <p:nvPr/>
          </p:nvSpPr>
          <p:spPr>
            <a:xfrm>
              <a:off x="1360018" y="4558929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1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F2CCF79-0150-3211-EFF8-78426B116F92}"/>
                </a:ext>
              </a:extLst>
            </p:cNvPr>
            <p:cNvSpPr txBox="1"/>
            <p:nvPr/>
          </p:nvSpPr>
          <p:spPr>
            <a:xfrm>
              <a:off x="2377342" y="454675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1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6575B99-A983-48CC-D7C2-CB2D8345E5F2}"/>
                </a:ext>
              </a:extLst>
            </p:cNvPr>
            <p:cNvSpPr txBox="1"/>
            <p:nvPr/>
          </p:nvSpPr>
          <p:spPr>
            <a:xfrm>
              <a:off x="2417547" y="3094909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1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FF9C8-3F93-0F5D-4933-77688547C7C8}"/>
                </a:ext>
              </a:extLst>
            </p:cNvPr>
            <p:cNvSpPr txBox="1"/>
            <p:nvPr/>
          </p:nvSpPr>
          <p:spPr>
            <a:xfrm>
              <a:off x="5017145" y="4567526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3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72F4F54B-F0C5-F0E0-0926-90AE813EE121}"/>
                </a:ext>
              </a:extLst>
            </p:cNvPr>
            <p:cNvSpPr txBox="1"/>
            <p:nvPr/>
          </p:nvSpPr>
          <p:spPr>
            <a:xfrm>
              <a:off x="6124671" y="310705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3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F7E44D3-7501-F4A6-89C2-0B4634C45A1B}"/>
                </a:ext>
              </a:extLst>
            </p:cNvPr>
            <p:cNvSpPr txBox="1"/>
            <p:nvPr/>
          </p:nvSpPr>
          <p:spPr>
            <a:xfrm>
              <a:off x="6090620" y="4567526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3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FCFE52E-8648-5B17-0232-49CDFC804FF8}"/>
                </a:ext>
              </a:extLst>
            </p:cNvPr>
            <p:cNvSpPr txBox="1"/>
            <p:nvPr/>
          </p:nvSpPr>
          <p:spPr>
            <a:xfrm>
              <a:off x="8836905" y="4912064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3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B355426D-6555-A848-5BB3-1205714C6401}"/>
                </a:ext>
              </a:extLst>
            </p:cNvPr>
            <p:cNvSpPr txBox="1"/>
            <p:nvPr/>
          </p:nvSpPr>
          <p:spPr>
            <a:xfrm>
              <a:off x="10660327" y="2747270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3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3E7FC039-9797-06A6-79D8-1601837837A3}"/>
                </a:ext>
              </a:extLst>
            </p:cNvPr>
            <p:cNvSpPr txBox="1"/>
            <p:nvPr/>
          </p:nvSpPr>
          <p:spPr>
            <a:xfrm>
              <a:off x="10610517" y="4912064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3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26EE21D-6883-709C-14FF-DAE068AD5772}"/>
              </a:ext>
            </a:extLst>
          </p:cNvPr>
          <p:cNvSpPr txBox="1"/>
          <p:nvPr/>
        </p:nvSpPr>
        <p:spPr>
          <a:xfrm>
            <a:off x="3213966" y="160386"/>
            <a:ext cx="4396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Positionning</a:t>
            </a:r>
            <a:r>
              <a:rPr lang="fr-FR" sz="3200" b="1" dirty="0"/>
              <a:t> of </a:t>
            </a:r>
            <a:r>
              <a:rPr lang="fr-FR" sz="3200" b="1" dirty="0" err="1"/>
              <a:t>fasteners</a:t>
            </a:r>
            <a:endParaRPr lang="fr-FR" sz="32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176E1B8-5C57-61C2-1A3F-5E17E5614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463" y="127183"/>
            <a:ext cx="2894571" cy="553503"/>
          </a:xfrm>
          <a:prstGeom prst="rect">
            <a:avLst/>
          </a:prstGeom>
        </p:spPr>
      </p:pic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ED56D441-B2B1-813B-3D05-FEDA17C33E4D}"/>
              </a:ext>
            </a:extLst>
          </p:cNvPr>
          <p:cNvCxnSpPr>
            <a:cxnSpLocks/>
          </p:cNvCxnSpPr>
          <p:nvPr/>
        </p:nvCxnSpPr>
        <p:spPr>
          <a:xfrm>
            <a:off x="0" y="936306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710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>
            <a:extLst>
              <a:ext uri="{FF2B5EF4-FFF2-40B4-BE49-F238E27FC236}">
                <a16:creationId xmlns:a16="http://schemas.microsoft.com/office/drawing/2014/main" id="{9D4DCF88-87D5-900F-0D97-0967F03CDEF3}"/>
              </a:ext>
            </a:extLst>
          </p:cNvPr>
          <p:cNvGrpSpPr/>
          <p:nvPr/>
        </p:nvGrpSpPr>
        <p:grpSpPr>
          <a:xfrm>
            <a:off x="234432" y="1191927"/>
            <a:ext cx="10682908" cy="5063033"/>
            <a:chOff x="123968" y="1191927"/>
            <a:chExt cx="10682908" cy="506303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12151F4-8425-AFD3-D6BD-ED9AE4094ADB}"/>
                </a:ext>
              </a:extLst>
            </p:cNvPr>
            <p:cNvGrpSpPr/>
            <p:nvPr/>
          </p:nvGrpSpPr>
          <p:grpSpPr>
            <a:xfrm>
              <a:off x="826945" y="1926777"/>
              <a:ext cx="4320000" cy="4328183"/>
              <a:chOff x="817420" y="1751189"/>
              <a:chExt cx="4320000" cy="4328183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A05FDEE-4A08-5651-D2D8-4769F6756A45}"/>
                  </a:ext>
                </a:extLst>
              </p:cNvPr>
              <p:cNvSpPr/>
              <p:nvPr/>
            </p:nvSpPr>
            <p:spPr>
              <a:xfrm>
                <a:off x="817420" y="1759372"/>
                <a:ext cx="4320000" cy="432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Organigramme : Jonction de sommaire 3">
                <a:extLst>
                  <a:ext uri="{FF2B5EF4-FFF2-40B4-BE49-F238E27FC236}">
                    <a16:creationId xmlns:a16="http://schemas.microsoft.com/office/drawing/2014/main" id="{ACC94A6B-952A-FCFC-5DC0-8AE90F32D73D}"/>
                  </a:ext>
                </a:extLst>
              </p:cNvPr>
              <p:cNvSpPr/>
              <p:nvPr/>
            </p:nvSpPr>
            <p:spPr>
              <a:xfrm>
                <a:off x="4001437" y="2775206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" name="Connecteur droit avec flèche 4">
                <a:extLst>
                  <a:ext uri="{FF2B5EF4-FFF2-40B4-BE49-F238E27FC236}">
                    <a16:creationId xmlns:a16="http://schemas.microsoft.com/office/drawing/2014/main" id="{FDD53DA3-B96C-3AF0-47A2-2274477201EE}"/>
                  </a:ext>
                </a:extLst>
              </p:cNvPr>
              <p:cNvCxnSpPr/>
              <p:nvPr/>
            </p:nvCxnSpPr>
            <p:spPr>
              <a:xfrm>
                <a:off x="4066670" y="1751189"/>
                <a:ext cx="0" cy="108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avec flèche 5">
                <a:extLst>
                  <a:ext uri="{FF2B5EF4-FFF2-40B4-BE49-F238E27FC236}">
                    <a16:creationId xmlns:a16="http://schemas.microsoft.com/office/drawing/2014/main" id="{7095E867-E5C8-032D-E739-BB07C91663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7420" y="2831178"/>
                <a:ext cx="108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Organigramme : Jonction de sommaire 6">
                <a:extLst>
                  <a:ext uri="{FF2B5EF4-FFF2-40B4-BE49-F238E27FC236}">
                    <a16:creationId xmlns:a16="http://schemas.microsoft.com/office/drawing/2014/main" id="{60D16AA0-E2D8-AEBD-0AFB-F98C11093BD4}"/>
                  </a:ext>
                </a:extLst>
              </p:cNvPr>
              <p:cNvSpPr/>
              <p:nvPr/>
            </p:nvSpPr>
            <p:spPr>
              <a:xfrm>
                <a:off x="4001437" y="4943388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Organigramme : Jonction de sommaire 7">
                <a:extLst>
                  <a:ext uri="{FF2B5EF4-FFF2-40B4-BE49-F238E27FC236}">
                    <a16:creationId xmlns:a16="http://schemas.microsoft.com/office/drawing/2014/main" id="{ADE8D1B2-3916-BDE6-EBEE-0190D8B3DF7F}"/>
                  </a:ext>
                </a:extLst>
              </p:cNvPr>
              <p:cNvSpPr/>
              <p:nvPr/>
            </p:nvSpPr>
            <p:spPr>
              <a:xfrm>
                <a:off x="1841437" y="4958851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Organigramme : Jonction de sommaire 8">
                <a:extLst>
                  <a:ext uri="{FF2B5EF4-FFF2-40B4-BE49-F238E27FC236}">
                    <a16:creationId xmlns:a16="http://schemas.microsoft.com/office/drawing/2014/main" id="{FE11985F-436C-7D83-FB2D-EE56135B78DC}"/>
                  </a:ext>
                </a:extLst>
              </p:cNvPr>
              <p:cNvSpPr/>
              <p:nvPr/>
            </p:nvSpPr>
            <p:spPr>
              <a:xfrm>
                <a:off x="1841436" y="2783387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CA7E65E-D116-A1C0-13C7-531D5C795AB7}"/>
                  </a:ext>
                </a:extLst>
              </p:cNvPr>
              <p:cNvSpPr txBox="1"/>
              <p:nvPr/>
            </p:nvSpPr>
            <p:spPr>
              <a:xfrm>
                <a:off x="3427439" y="2252196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300 mm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C1662E-D742-2A9B-6EF3-BFB45E432105}"/>
                  </a:ext>
                </a:extLst>
              </p:cNvPr>
              <p:cNvSpPr txBox="1"/>
              <p:nvPr/>
            </p:nvSpPr>
            <p:spPr>
              <a:xfrm>
                <a:off x="4312726" y="2904798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300 mm</a:t>
                </a:r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CFC0F71-9767-ACC7-02CA-8F11BFEE3B01}"/>
                </a:ext>
              </a:extLst>
            </p:cNvPr>
            <p:cNvSpPr txBox="1"/>
            <p:nvPr/>
          </p:nvSpPr>
          <p:spPr>
            <a:xfrm>
              <a:off x="1974064" y="1376593"/>
              <a:ext cx="17475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1200 x 1200 mm</a:t>
              </a:r>
            </a:p>
          </p:txBody>
        </p: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188EB8C-2FC6-917A-EBBE-B8069AED6613}"/>
                </a:ext>
              </a:extLst>
            </p:cNvPr>
            <p:cNvGrpSpPr/>
            <p:nvPr/>
          </p:nvGrpSpPr>
          <p:grpSpPr>
            <a:xfrm>
              <a:off x="6477626" y="2966256"/>
              <a:ext cx="4329250" cy="2168183"/>
              <a:chOff x="5918599" y="1751189"/>
              <a:chExt cx="4329250" cy="2168183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AE373AA-C04A-1F69-01B3-FA55FE56DBE8}"/>
                  </a:ext>
                </a:extLst>
              </p:cNvPr>
              <p:cNvSpPr/>
              <p:nvPr/>
            </p:nvSpPr>
            <p:spPr>
              <a:xfrm>
                <a:off x="5918599" y="1759372"/>
                <a:ext cx="4320000" cy="216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Organigramme : Jonction de sommaire 16">
                <a:extLst>
                  <a:ext uri="{FF2B5EF4-FFF2-40B4-BE49-F238E27FC236}">
                    <a16:creationId xmlns:a16="http://schemas.microsoft.com/office/drawing/2014/main" id="{6070FDBE-95DB-E23E-BBEA-CADB2D6454D4}"/>
                  </a:ext>
                </a:extLst>
              </p:cNvPr>
              <p:cNvSpPr/>
              <p:nvPr/>
            </p:nvSpPr>
            <p:spPr>
              <a:xfrm>
                <a:off x="9111865" y="2055205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3F073466-A17B-3D9C-5D0C-AE5218EC8A0D}"/>
                  </a:ext>
                </a:extLst>
              </p:cNvPr>
              <p:cNvCxnSpPr/>
              <p:nvPr/>
            </p:nvCxnSpPr>
            <p:spPr>
              <a:xfrm>
                <a:off x="9167849" y="1751189"/>
                <a:ext cx="0" cy="36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avec flèche 18">
                <a:extLst>
                  <a:ext uri="{FF2B5EF4-FFF2-40B4-BE49-F238E27FC236}">
                    <a16:creationId xmlns:a16="http://schemas.microsoft.com/office/drawing/2014/main" id="{07859C0D-2973-EFA2-E9F9-2ED3D0E607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67849" y="2113442"/>
                <a:ext cx="108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rganigramme : Jonction de sommaire 19">
                <a:extLst>
                  <a:ext uri="{FF2B5EF4-FFF2-40B4-BE49-F238E27FC236}">
                    <a16:creationId xmlns:a16="http://schemas.microsoft.com/office/drawing/2014/main" id="{E1D0045B-DE42-2802-067C-39093ACD304A}"/>
                  </a:ext>
                </a:extLst>
              </p:cNvPr>
              <p:cNvSpPr/>
              <p:nvPr/>
            </p:nvSpPr>
            <p:spPr>
              <a:xfrm>
                <a:off x="9099341" y="3488272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Organigramme : Jonction de sommaire 20">
                <a:extLst>
                  <a:ext uri="{FF2B5EF4-FFF2-40B4-BE49-F238E27FC236}">
                    <a16:creationId xmlns:a16="http://schemas.microsoft.com/office/drawing/2014/main" id="{C8127AA2-E775-6A25-E24F-000985699259}"/>
                  </a:ext>
                </a:extLst>
              </p:cNvPr>
              <p:cNvSpPr/>
              <p:nvPr/>
            </p:nvSpPr>
            <p:spPr>
              <a:xfrm>
                <a:off x="6942615" y="3499294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Organigramme : Jonction de sommaire 21">
                <a:extLst>
                  <a:ext uri="{FF2B5EF4-FFF2-40B4-BE49-F238E27FC236}">
                    <a16:creationId xmlns:a16="http://schemas.microsoft.com/office/drawing/2014/main" id="{9339C314-C653-218C-3529-3FE64A2E36A7}"/>
                  </a:ext>
                </a:extLst>
              </p:cNvPr>
              <p:cNvSpPr/>
              <p:nvPr/>
            </p:nvSpPr>
            <p:spPr>
              <a:xfrm>
                <a:off x="6942615" y="2049533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D13084C-81DC-1B37-ECCA-0013B2555C57}"/>
                  </a:ext>
                </a:extLst>
              </p:cNvPr>
              <p:cNvSpPr txBox="1"/>
              <p:nvPr/>
            </p:nvSpPr>
            <p:spPr>
              <a:xfrm>
                <a:off x="8548400" y="1818701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100 mm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A629C91-A1AB-9EC7-4007-4DF66D715368}"/>
                  </a:ext>
                </a:extLst>
              </p:cNvPr>
              <p:cNvSpPr txBox="1"/>
              <p:nvPr/>
            </p:nvSpPr>
            <p:spPr>
              <a:xfrm>
                <a:off x="9379642" y="2097522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300 mm</a:t>
                </a:r>
              </a:p>
            </p:txBody>
          </p:sp>
        </p:grp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F5266AC-C41D-5BF1-F943-49C2BDC35BE6}"/>
                </a:ext>
              </a:extLst>
            </p:cNvPr>
            <p:cNvSpPr txBox="1"/>
            <p:nvPr/>
          </p:nvSpPr>
          <p:spPr>
            <a:xfrm>
              <a:off x="7816919" y="2376046"/>
              <a:ext cx="1630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1200 x 600 mm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35BBC8E-623E-1F6F-847A-8AAE67E87BA3}"/>
                </a:ext>
              </a:extLst>
            </p:cNvPr>
            <p:cNvSpPr txBox="1"/>
            <p:nvPr/>
          </p:nvSpPr>
          <p:spPr>
            <a:xfrm>
              <a:off x="123968" y="1191927"/>
              <a:ext cx="1241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/>
                <a:t>Scale</a:t>
              </a:r>
              <a:r>
                <a:rPr lang="fr-FR" b="1" dirty="0"/>
                <a:t>: 1/10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8A1D11FA-E22F-8704-A160-7609D2C62AFA}"/>
                </a:ext>
              </a:extLst>
            </p:cNvPr>
            <p:cNvSpPr txBox="1"/>
            <p:nvPr/>
          </p:nvSpPr>
          <p:spPr>
            <a:xfrm>
              <a:off x="1934089" y="294013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4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65CDEB1-0794-5A7B-463A-D5BAB17BE41C}"/>
                </a:ext>
              </a:extLst>
            </p:cNvPr>
            <p:cNvSpPr txBox="1"/>
            <p:nvPr/>
          </p:nvSpPr>
          <p:spPr>
            <a:xfrm>
              <a:off x="7566853" y="3283840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7E28E87-0635-E406-69C0-ABC4E18F487F}"/>
                </a:ext>
              </a:extLst>
            </p:cNvPr>
            <p:cNvSpPr txBox="1"/>
            <p:nvPr/>
          </p:nvSpPr>
          <p:spPr>
            <a:xfrm>
              <a:off x="1949733" y="510013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4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8BACF95-21AD-F66D-48B9-BE5463AC79E1}"/>
                </a:ext>
              </a:extLst>
            </p:cNvPr>
            <p:cNvSpPr txBox="1"/>
            <p:nvPr/>
          </p:nvSpPr>
          <p:spPr>
            <a:xfrm>
              <a:off x="3767355" y="5070292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4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2FDE525-E653-6A2F-3A0B-4AADAA9E70F1}"/>
                </a:ext>
              </a:extLst>
            </p:cNvPr>
            <p:cNvSpPr txBox="1"/>
            <p:nvPr/>
          </p:nvSpPr>
          <p:spPr>
            <a:xfrm>
              <a:off x="3796127" y="2931956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4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6A2EEB42-BC83-6B57-6572-856E05233780}"/>
                </a:ext>
              </a:extLst>
            </p:cNvPr>
            <p:cNvSpPr txBox="1"/>
            <p:nvPr/>
          </p:nvSpPr>
          <p:spPr>
            <a:xfrm>
              <a:off x="9436396" y="3258921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2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6379F77-4584-B8AC-D0F6-B1EC1E771841}"/>
                </a:ext>
              </a:extLst>
            </p:cNvPr>
            <p:cNvSpPr txBox="1"/>
            <p:nvPr/>
          </p:nvSpPr>
          <p:spPr>
            <a:xfrm>
              <a:off x="7613608" y="472092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2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9FFEA804-7666-D4FF-CBC9-169F0BFC3C91}"/>
                </a:ext>
              </a:extLst>
            </p:cNvPr>
            <p:cNvSpPr txBox="1"/>
            <p:nvPr/>
          </p:nvSpPr>
          <p:spPr>
            <a:xfrm>
              <a:off x="9400779" y="4684501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2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69A9CF5-6702-6122-66D1-C73D5CAD2470}"/>
              </a:ext>
            </a:extLst>
          </p:cNvPr>
          <p:cNvSpPr txBox="1"/>
          <p:nvPr/>
        </p:nvSpPr>
        <p:spPr>
          <a:xfrm>
            <a:off x="3213966" y="160386"/>
            <a:ext cx="4396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Positionning</a:t>
            </a:r>
            <a:r>
              <a:rPr lang="fr-FR" sz="3200" b="1" dirty="0"/>
              <a:t> of </a:t>
            </a:r>
            <a:r>
              <a:rPr lang="fr-FR" sz="3200" b="1" dirty="0" err="1"/>
              <a:t>fasteners</a:t>
            </a:r>
            <a:endParaRPr lang="fr-FR" sz="3200" b="1" dirty="0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E0F4EBB7-0BA6-BA65-C2D7-002140396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463" y="127183"/>
            <a:ext cx="2894571" cy="553503"/>
          </a:xfrm>
          <a:prstGeom prst="rect">
            <a:avLst/>
          </a:prstGeom>
        </p:spPr>
      </p:pic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64C37DE4-3941-D3E3-C5D5-C49D342678C8}"/>
              </a:ext>
            </a:extLst>
          </p:cNvPr>
          <p:cNvCxnSpPr>
            <a:cxnSpLocks/>
          </p:cNvCxnSpPr>
          <p:nvPr/>
        </p:nvCxnSpPr>
        <p:spPr>
          <a:xfrm>
            <a:off x="0" y="936306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00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E19B3C52-4639-9853-6606-6B08706BA0BA}"/>
              </a:ext>
            </a:extLst>
          </p:cNvPr>
          <p:cNvGrpSpPr/>
          <p:nvPr/>
        </p:nvGrpSpPr>
        <p:grpSpPr>
          <a:xfrm>
            <a:off x="2778537" y="2289495"/>
            <a:ext cx="5760000" cy="4320000"/>
            <a:chOff x="112570" y="1269000"/>
            <a:chExt cx="5760000" cy="432000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ECA1546-4831-9867-53E5-6EE7B26AE47D}"/>
                </a:ext>
              </a:extLst>
            </p:cNvPr>
            <p:cNvGrpSpPr/>
            <p:nvPr/>
          </p:nvGrpSpPr>
          <p:grpSpPr>
            <a:xfrm>
              <a:off x="112570" y="1269000"/>
              <a:ext cx="5760000" cy="4320000"/>
              <a:chOff x="112570" y="1269000"/>
              <a:chExt cx="5760000" cy="4320000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B8BFE36-1D98-A3F2-A35F-2C5384BEC226}"/>
                  </a:ext>
                </a:extLst>
              </p:cNvPr>
              <p:cNvSpPr/>
              <p:nvPr/>
            </p:nvSpPr>
            <p:spPr>
              <a:xfrm>
                <a:off x="112570" y="1269000"/>
                <a:ext cx="5760000" cy="432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Organigramme : Jonction de sommaire 3">
                <a:extLst>
                  <a:ext uri="{FF2B5EF4-FFF2-40B4-BE49-F238E27FC236}">
                    <a16:creationId xmlns:a16="http://schemas.microsoft.com/office/drawing/2014/main" id="{2BF55989-AE29-EB62-1BAC-DBE1092309E3}"/>
                  </a:ext>
                </a:extLst>
              </p:cNvPr>
              <p:cNvSpPr/>
              <p:nvPr/>
            </p:nvSpPr>
            <p:spPr>
              <a:xfrm>
                <a:off x="4729724" y="2297539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" name="Connecteur droit avec flèche 4">
                <a:extLst>
                  <a:ext uri="{FF2B5EF4-FFF2-40B4-BE49-F238E27FC236}">
                    <a16:creationId xmlns:a16="http://schemas.microsoft.com/office/drawing/2014/main" id="{D1D48042-BEF7-2830-CA1B-CAD0821686C4}"/>
                  </a:ext>
                </a:extLst>
              </p:cNvPr>
              <p:cNvCxnSpPr/>
              <p:nvPr/>
            </p:nvCxnSpPr>
            <p:spPr>
              <a:xfrm>
                <a:off x="4792570" y="1269000"/>
                <a:ext cx="0" cy="108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avec flèche 5">
                <a:extLst>
                  <a:ext uri="{FF2B5EF4-FFF2-40B4-BE49-F238E27FC236}">
                    <a16:creationId xmlns:a16="http://schemas.microsoft.com/office/drawing/2014/main" id="{76E0683B-2E37-017A-47FE-0D5C78B8B9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2570" y="2352600"/>
                <a:ext cx="108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Organigramme : Jonction de sommaire 6">
                <a:extLst>
                  <a:ext uri="{FF2B5EF4-FFF2-40B4-BE49-F238E27FC236}">
                    <a16:creationId xmlns:a16="http://schemas.microsoft.com/office/drawing/2014/main" id="{03CE585F-FA97-9D3A-69E3-FB6F2F7EE186}"/>
                  </a:ext>
                </a:extLst>
              </p:cNvPr>
              <p:cNvSpPr/>
              <p:nvPr/>
            </p:nvSpPr>
            <p:spPr>
              <a:xfrm>
                <a:off x="4736074" y="4462088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Organigramme : Jonction de sommaire 7">
                <a:extLst>
                  <a:ext uri="{FF2B5EF4-FFF2-40B4-BE49-F238E27FC236}">
                    <a16:creationId xmlns:a16="http://schemas.microsoft.com/office/drawing/2014/main" id="{889590F2-C957-EC04-7687-F20FC6CD0A28}"/>
                  </a:ext>
                </a:extLst>
              </p:cNvPr>
              <p:cNvSpPr/>
              <p:nvPr/>
            </p:nvSpPr>
            <p:spPr>
              <a:xfrm>
                <a:off x="1136587" y="4449684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Organigramme : Jonction de sommaire 8">
                <a:extLst>
                  <a:ext uri="{FF2B5EF4-FFF2-40B4-BE49-F238E27FC236}">
                    <a16:creationId xmlns:a16="http://schemas.microsoft.com/office/drawing/2014/main" id="{60CB5B62-F338-70F4-9086-C8B1E4934389}"/>
                  </a:ext>
                </a:extLst>
              </p:cNvPr>
              <p:cNvSpPr/>
              <p:nvPr/>
            </p:nvSpPr>
            <p:spPr>
              <a:xfrm>
                <a:off x="1136587" y="2293016"/>
                <a:ext cx="111966" cy="111967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7F1DADE-EF57-2CB9-00C4-475CE006E64A}"/>
                  </a:ext>
                </a:extLst>
              </p:cNvPr>
              <p:cNvSpPr txBox="1"/>
              <p:nvPr/>
            </p:nvSpPr>
            <p:spPr>
              <a:xfrm>
                <a:off x="4223183" y="1667854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300 mm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D2EDCEE-AD28-D835-3948-146BF75D9051}"/>
                  </a:ext>
                </a:extLst>
              </p:cNvPr>
              <p:cNvSpPr txBox="1"/>
              <p:nvPr/>
            </p:nvSpPr>
            <p:spPr>
              <a:xfrm>
                <a:off x="5047876" y="2404983"/>
                <a:ext cx="5693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dirty="0"/>
                  <a:t>300 mm</a:t>
                </a:r>
              </a:p>
            </p:txBody>
          </p:sp>
        </p:grp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43889E38-7230-4933-927C-E3ADA61D9D41}"/>
                </a:ext>
              </a:extLst>
            </p:cNvPr>
            <p:cNvCxnSpPr>
              <a:cxnSpLocks/>
            </p:cNvCxnSpPr>
            <p:nvPr/>
          </p:nvCxnSpPr>
          <p:spPr>
            <a:xfrm>
              <a:off x="2992057" y="2348498"/>
              <a:ext cx="180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rganigramme : Jonction de sommaire 14">
              <a:extLst>
                <a:ext uri="{FF2B5EF4-FFF2-40B4-BE49-F238E27FC236}">
                  <a16:creationId xmlns:a16="http://schemas.microsoft.com/office/drawing/2014/main" id="{FEA0F9C6-560D-01B9-0F03-15016D84194B}"/>
                </a:ext>
              </a:extLst>
            </p:cNvPr>
            <p:cNvSpPr/>
            <p:nvPr/>
          </p:nvSpPr>
          <p:spPr>
            <a:xfrm>
              <a:off x="2942938" y="2293016"/>
              <a:ext cx="111966" cy="111967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A1B6905-8574-846D-1BD9-C7688E0ED2D3}"/>
                </a:ext>
              </a:extLst>
            </p:cNvPr>
            <p:cNvSpPr txBox="1"/>
            <p:nvPr/>
          </p:nvSpPr>
          <p:spPr>
            <a:xfrm>
              <a:off x="3576196" y="2399458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/>
                <a:t>500 mm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7989AC8D-4149-4E2A-3DF1-EA9D2F366099}"/>
              </a:ext>
            </a:extLst>
          </p:cNvPr>
          <p:cNvSpPr txBox="1"/>
          <p:nvPr/>
        </p:nvSpPr>
        <p:spPr>
          <a:xfrm>
            <a:off x="4938160" y="1695257"/>
            <a:ext cx="174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1600 x 1200 mm</a:t>
            </a:r>
          </a:p>
        </p:txBody>
      </p:sp>
      <p:sp>
        <p:nvSpPr>
          <p:cNvPr id="21" name="Organigramme : Jonction de sommaire 20">
            <a:extLst>
              <a:ext uri="{FF2B5EF4-FFF2-40B4-BE49-F238E27FC236}">
                <a16:creationId xmlns:a16="http://schemas.microsoft.com/office/drawing/2014/main" id="{90BCF567-E575-9B30-3374-8AF9CFFB1E00}"/>
              </a:ext>
            </a:extLst>
          </p:cNvPr>
          <p:cNvSpPr/>
          <p:nvPr/>
        </p:nvSpPr>
        <p:spPr>
          <a:xfrm>
            <a:off x="5597937" y="5482583"/>
            <a:ext cx="111966" cy="111967"/>
          </a:xfrm>
          <a:prstGeom prst="flowChartSummingJunct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ED02080-8D4C-E56B-2A76-0C57F861284E}"/>
              </a:ext>
            </a:extLst>
          </p:cNvPr>
          <p:cNvSpPr txBox="1"/>
          <p:nvPr/>
        </p:nvSpPr>
        <p:spPr>
          <a:xfrm>
            <a:off x="9553982" y="1278561"/>
            <a:ext cx="1241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Scale</a:t>
            </a:r>
            <a:r>
              <a:rPr lang="fr-FR" b="1" dirty="0"/>
              <a:t>: 1/10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36AAD7-F843-DEB6-F60C-EE89E28F2D5F}"/>
              </a:ext>
            </a:extLst>
          </p:cNvPr>
          <p:cNvSpPr txBox="1"/>
          <p:nvPr/>
        </p:nvSpPr>
        <p:spPr>
          <a:xfrm>
            <a:off x="3742838" y="3107383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/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A919456-0112-E424-F086-38B0731640FF}"/>
              </a:ext>
            </a:extLst>
          </p:cNvPr>
          <p:cNvSpPr txBox="1"/>
          <p:nvPr/>
        </p:nvSpPr>
        <p:spPr>
          <a:xfrm>
            <a:off x="3730136" y="5545442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/>
              <a:t>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A7C9072-591A-CB60-88C4-0BFFF649AE1E}"/>
              </a:ext>
            </a:extLst>
          </p:cNvPr>
          <p:cNvSpPr txBox="1"/>
          <p:nvPr/>
        </p:nvSpPr>
        <p:spPr>
          <a:xfrm>
            <a:off x="7334325" y="3389175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/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D1EB722-EBB1-44AE-8524-C32340014393}"/>
              </a:ext>
            </a:extLst>
          </p:cNvPr>
          <p:cNvSpPr txBox="1"/>
          <p:nvPr/>
        </p:nvSpPr>
        <p:spPr>
          <a:xfrm>
            <a:off x="7334325" y="558214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/>
              <a:t>4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05A02FD-C413-D855-C66E-74B998EA31E8}"/>
              </a:ext>
            </a:extLst>
          </p:cNvPr>
          <p:cNvSpPr txBox="1"/>
          <p:nvPr/>
        </p:nvSpPr>
        <p:spPr>
          <a:xfrm>
            <a:off x="5523785" y="3107383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/>
              <a:t>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99F3E4-7E5B-A028-55EB-D4FDCFE0D19C}"/>
              </a:ext>
            </a:extLst>
          </p:cNvPr>
          <p:cNvSpPr txBox="1"/>
          <p:nvPr/>
        </p:nvSpPr>
        <p:spPr>
          <a:xfrm>
            <a:off x="5530136" y="558214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/>
              <a:t>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F8E2DD9-EFB8-BC88-D7F8-B26AEED34387}"/>
              </a:ext>
            </a:extLst>
          </p:cNvPr>
          <p:cNvSpPr txBox="1"/>
          <p:nvPr/>
        </p:nvSpPr>
        <p:spPr>
          <a:xfrm>
            <a:off x="3213966" y="160386"/>
            <a:ext cx="4396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Positionning</a:t>
            </a:r>
            <a:r>
              <a:rPr lang="fr-FR" sz="3200" b="1" dirty="0"/>
              <a:t> of </a:t>
            </a:r>
            <a:r>
              <a:rPr lang="fr-FR" sz="3200" b="1" dirty="0" err="1"/>
              <a:t>fasteners</a:t>
            </a:r>
            <a:endParaRPr lang="fr-FR" sz="3200" b="1" dirty="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5119036-0F74-7154-6D78-E3F817928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463" y="127183"/>
            <a:ext cx="2894571" cy="553503"/>
          </a:xfrm>
          <a:prstGeom prst="rect">
            <a:avLst/>
          </a:prstGeom>
        </p:spPr>
      </p:pic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E88D075-150E-79EE-2AD5-A292AF3C3A42}"/>
              </a:ext>
            </a:extLst>
          </p:cNvPr>
          <p:cNvCxnSpPr>
            <a:cxnSpLocks/>
          </p:cNvCxnSpPr>
          <p:nvPr/>
        </p:nvCxnSpPr>
        <p:spPr>
          <a:xfrm>
            <a:off x="0" y="936306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966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>
            <a:extLst>
              <a:ext uri="{FF2B5EF4-FFF2-40B4-BE49-F238E27FC236}">
                <a16:creationId xmlns:a16="http://schemas.microsoft.com/office/drawing/2014/main" id="{9A6B2A41-3B6D-EC38-3715-CD882DA28BD1}"/>
              </a:ext>
            </a:extLst>
          </p:cNvPr>
          <p:cNvGrpSpPr/>
          <p:nvPr/>
        </p:nvGrpSpPr>
        <p:grpSpPr>
          <a:xfrm>
            <a:off x="1796581" y="1289464"/>
            <a:ext cx="8598837" cy="5114175"/>
            <a:chOff x="2291308" y="737014"/>
            <a:chExt cx="8598837" cy="5114175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D8179BF-DAFC-18F6-9936-61EE9995D148}"/>
                </a:ext>
              </a:extLst>
            </p:cNvPr>
            <p:cNvSpPr txBox="1"/>
            <p:nvPr/>
          </p:nvSpPr>
          <p:spPr>
            <a:xfrm>
              <a:off x="4995003" y="936701"/>
              <a:ext cx="17475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2000 x 1200 mm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A50AFA53-39CF-A016-25FB-590C17FB402E}"/>
                </a:ext>
              </a:extLst>
            </p:cNvPr>
            <p:cNvSpPr txBox="1"/>
            <p:nvPr/>
          </p:nvSpPr>
          <p:spPr>
            <a:xfrm>
              <a:off x="9648843" y="737014"/>
              <a:ext cx="1241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/>
                <a:t>Scale</a:t>
              </a:r>
              <a:r>
                <a:rPr lang="fr-FR" b="1" dirty="0"/>
                <a:t>: 1/10</a:t>
              </a:r>
            </a:p>
          </p:txBody>
        </p: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36CE1D15-E418-D7F4-C24C-30795ECC25E5}"/>
                </a:ext>
              </a:extLst>
            </p:cNvPr>
            <p:cNvGrpSpPr/>
            <p:nvPr/>
          </p:nvGrpSpPr>
          <p:grpSpPr>
            <a:xfrm>
              <a:off x="2291308" y="1531189"/>
              <a:ext cx="7200000" cy="4320000"/>
              <a:chOff x="2291308" y="1531189"/>
              <a:chExt cx="7200000" cy="4320000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C86CBF6-4C5B-3361-9758-7BF9F74FEBBD}"/>
                  </a:ext>
                </a:extLst>
              </p:cNvPr>
              <p:cNvGrpSpPr/>
              <p:nvPr/>
            </p:nvGrpSpPr>
            <p:grpSpPr>
              <a:xfrm>
                <a:off x="2291308" y="1531189"/>
                <a:ext cx="7200000" cy="4320000"/>
                <a:chOff x="2085105" y="1756095"/>
                <a:chExt cx="7200000" cy="4320000"/>
              </a:xfrm>
            </p:grpSpPr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B322E408-079E-28ED-29DD-222F9FB1271F}"/>
                    </a:ext>
                  </a:extLst>
                </p:cNvPr>
                <p:cNvSpPr/>
                <p:nvPr/>
              </p:nvSpPr>
              <p:spPr>
                <a:xfrm>
                  <a:off x="2085105" y="1756095"/>
                  <a:ext cx="7200000" cy="432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" name="Organigramme : Jonction de sommaire 7">
                  <a:extLst>
                    <a:ext uri="{FF2B5EF4-FFF2-40B4-BE49-F238E27FC236}">
                      <a16:creationId xmlns:a16="http://schemas.microsoft.com/office/drawing/2014/main" id="{248CFEA8-E152-CF47-EB01-A8AE90CBBBBD}"/>
                    </a:ext>
                  </a:extLst>
                </p:cNvPr>
                <p:cNvSpPr/>
                <p:nvPr/>
              </p:nvSpPr>
              <p:spPr>
                <a:xfrm>
                  <a:off x="7775125" y="2796708"/>
                  <a:ext cx="139958" cy="111967"/>
                </a:xfrm>
                <a:prstGeom prst="flowChartSummingJunction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9" name="Connecteur droit avec flèche 8">
                  <a:extLst>
                    <a:ext uri="{FF2B5EF4-FFF2-40B4-BE49-F238E27FC236}">
                      <a16:creationId xmlns:a16="http://schemas.microsoft.com/office/drawing/2014/main" id="{341CC32F-9666-308F-7325-20C6D579B714}"/>
                    </a:ext>
                  </a:extLst>
                </p:cNvPr>
                <p:cNvCxnSpPr/>
                <p:nvPr/>
              </p:nvCxnSpPr>
              <p:spPr>
                <a:xfrm>
                  <a:off x="7845105" y="1756095"/>
                  <a:ext cx="0" cy="10800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Connecteur droit avec flèche 9">
                  <a:extLst>
                    <a:ext uri="{FF2B5EF4-FFF2-40B4-BE49-F238E27FC236}">
                      <a16:creationId xmlns:a16="http://schemas.microsoft.com/office/drawing/2014/main" id="{9A9F0BC6-6BFC-8928-970D-0B0929BB2E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45105" y="2852692"/>
                  <a:ext cx="144000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Organigramme : Jonction de sommaire 10">
                  <a:extLst>
                    <a:ext uri="{FF2B5EF4-FFF2-40B4-BE49-F238E27FC236}">
                      <a16:creationId xmlns:a16="http://schemas.microsoft.com/office/drawing/2014/main" id="{FDED45B0-F1AD-C492-7378-1A7F8FE6F6DD}"/>
                    </a:ext>
                  </a:extLst>
                </p:cNvPr>
                <p:cNvSpPr/>
                <p:nvPr/>
              </p:nvSpPr>
              <p:spPr>
                <a:xfrm>
                  <a:off x="7779192" y="4925663"/>
                  <a:ext cx="139958" cy="111967"/>
                </a:xfrm>
                <a:prstGeom prst="flowChartSummingJunction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Organigramme : Jonction de sommaire 11">
                  <a:extLst>
                    <a:ext uri="{FF2B5EF4-FFF2-40B4-BE49-F238E27FC236}">
                      <a16:creationId xmlns:a16="http://schemas.microsoft.com/office/drawing/2014/main" id="{D62FB6D6-B6C0-8552-B619-8BF01FA6EEB6}"/>
                    </a:ext>
                  </a:extLst>
                </p:cNvPr>
                <p:cNvSpPr/>
                <p:nvPr/>
              </p:nvSpPr>
              <p:spPr>
                <a:xfrm>
                  <a:off x="3455126" y="4966437"/>
                  <a:ext cx="139958" cy="111967"/>
                </a:xfrm>
                <a:prstGeom prst="flowChartSummingJunction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Organigramme : Jonction de sommaire 12">
                  <a:extLst>
                    <a:ext uri="{FF2B5EF4-FFF2-40B4-BE49-F238E27FC236}">
                      <a16:creationId xmlns:a16="http://schemas.microsoft.com/office/drawing/2014/main" id="{AADBB3C7-0A26-7417-3F6D-7471AAEC1825}"/>
                    </a:ext>
                  </a:extLst>
                </p:cNvPr>
                <p:cNvSpPr/>
                <p:nvPr/>
              </p:nvSpPr>
              <p:spPr>
                <a:xfrm>
                  <a:off x="3455126" y="2791641"/>
                  <a:ext cx="139958" cy="111967"/>
                </a:xfrm>
                <a:prstGeom prst="flowChartSummingJunction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BF8AF28-EE8D-7C52-F9F0-6B84A29F8863}"/>
                    </a:ext>
                  </a:extLst>
                </p:cNvPr>
                <p:cNvSpPr txBox="1"/>
                <p:nvPr/>
              </p:nvSpPr>
              <p:spPr>
                <a:xfrm>
                  <a:off x="7223371" y="2154949"/>
                  <a:ext cx="711734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900" dirty="0"/>
                    <a:t>300 mm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2E35D52-0F6B-24BB-67BC-3789E9BB4E34}"/>
                    </a:ext>
                  </a:extLst>
                </p:cNvPr>
                <p:cNvSpPr txBox="1"/>
                <p:nvPr/>
              </p:nvSpPr>
              <p:spPr>
                <a:xfrm>
                  <a:off x="8254238" y="2892078"/>
                  <a:ext cx="569387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900" dirty="0"/>
                    <a:t>400 mm</a:t>
                  </a:r>
                </a:p>
              </p:txBody>
            </p:sp>
            <p:cxnSp>
              <p:nvCxnSpPr>
                <p:cNvPr id="4" name="Connecteur droit avec flèche 3">
                  <a:extLst>
                    <a:ext uri="{FF2B5EF4-FFF2-40B4-BE49-F238E27FC236}">
                      <a16:creationId xmlns:a16="http://schemas.microsoft.com/office/drawing/2014/main" id="{5A92993D-00C4-AD76-092E-D61500AA6D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85105" y="2836094"/>
                  <a:ext cx="216000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" name="Organigramme : Jonction de sommaire 4">
                  <a:extLst>
                    <a:ext uri="{FF2B5EF4-FFF2-40B4-BE49-F238E27FC236}">
                      <a16:creationId xmlns:a16="http://schemas.microsoft.com/office/drawing/2014/main" id="{49A6EC16-4101-2C9A-2CD4-970F0C864D16}"/>
                    </a:ext>
                  </a:extLst>
                </p:cNvPr>
                <p:cNvSpPr/>
                <p:nvPr/>
              </p:nvSpPr>
              <p:spPr>
                <a:xfrm>
                  <a:off x="5685105" y="2780111"/>
                  <a:ext cx="111966" cy="111967"/>
                </a:xfrm>
                <a:prstGeom prst="flowChartSummingJunction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DDF1265E-2EB5-F13E-FCCF-D4DCF252A0BA}"/>
                    </a:ext>
                  </a:extLst>
                </p:cNvPr>
                <p:cNvSpPr txBox="1"/>
                <p:nvPr/>
              </p:nvSpPr>
              <p:spPr>
                <a:xfrm>
                  <a:off x="6536394" y="2892078"/>
                  <a:ext cx="569387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900" dirty="0"/>
                    <a:t>600 mm</a:t>
                  </a:r>
                </a:p>
              </p:txBody>
            </p:sp>
            <p:sp>
              <p:nvSpPr>
                <p:cNvPr id="19" name="Organigramme : Jonction de sommaire 18">
                  <a:extLst>
                    <a:ext uri="{FF2B5EF4-FFF2-40B4-BE49-F238E27FC236}">
                      <a16:creationId xmlns:a16="http://schemas.microsoft.com/office/drawing/2014/main" id="{07D856C2-2734-BD6B-59A8-1C44CEA53885}"/>
                    </a:ext>
                  </a:extLst>
                </p:cNvPr>
                <p:cNvSpPr/>
                <p:nvPr/>
              </p:nvSpPr>
              <p:spPr>
                <a:xfrm>
                  <a:off x="5685105" y="4936779"/>
                  <a:ext cx="111966" cy="111967"/>
                </a:xfrm>
                <a:prstGeom prst="flowChartSummingJunction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170DC3A-2AF4-E5D6-B25A-0FBD7103469C}"/>
                  </a:ext>
                </a:extLst>
              </p:cNvPr>
              <p:cNvSpPr txBox="1"/>
              <p:nvPr/>
            </p:nvSpPr>
            <p:spPr>
              <a:xfrm>
                <a:off x="7922906" y="2678702"/>
                <a:ext cx="25680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b="1" dirty="0"/>
                  <a:t>5</a:t>
                </a: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2AE5468-6CAC-1EE2-3EE5-96F2F73413C8}"/>
                  </a:ext>
                </a:extLst>
              </p:cNvPr>
              <p:cNvSpPr txBox="1"/>
              <p:nvPr/>
            </p:nvSpPr>
            <p:spPr>
              <a:xfrm>
                <a:off x="3602907" y="2640933"/>
                <a:ext cx="25680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b="1" dirty="0"/>
                  <a:t>5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258A290-3566-F4F7-843F-7AB561666343}"/>
                  </a:ext>
                </a:extLst>
              </p:cNvPr>
              <p:cNvSpPr txBox="1"/>
              <p:nvPr/>
            </p:nvSpPr>
            <p:spPr>
              <a:xfrm>
                <a:off x="3591510" y="4498148"/>
                <a:ext cx="25680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b="1" dirty="0"/>
                  <a:t>5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A771B90-FFC1-84D0-9080-22CB46D7E21E}"/>
                  </a:ext>
                </a:extLst>
              </p:cNvPr>
              <p:cNvSpPr txBox="1"/>
              <p:nvPr/>
            </p:nvSpPr>
            <p:spPr>
              <a:xfrm>
                <a:off x="8012907" y="4426327"/>
                <a:ext cx="25680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b="1" dirty="0"/>
                  <a:t>5</a:t>
                </a:r>
              </a:p>
            </p:txBody>
          </p:sp>
        </p:grp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9D04F32B-B579-6687-DE4E-73573485FAF9}"/>
                </a:ext>
              </a:extLst>
            </p:cNvPr>
            <p:cNvCxnSpPr>
              <a:cxnSpLocks/>
            </p:cNvCxnSpPr>
            <p:nvPr/>
          </p:nvCxnSpPr>
          <p:spPr>
            <a:xfrm>
              <a:off x="3731308" y="2607722"/>
              <a:ext cx="216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F125DCF-75A1-F4DA-AA96-B4C1796334F7}"/>
                </a:ext>
              </a:extLst>
            </p:cNvPr>
            <p:cNvSpPr txBox="1"/>
            <p:nvPr/>
          </p:nvSpPr>
          <p:spPr>
            <a:xfrm>
              <a:off x="4667566" y="2667172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/>
                <a:t>600 mm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190A693-0A54-C9FC-8E7E-911C2EF09980}"/>
                </a:ext>
              </a:extLst>
            </p:cNvPr>
            <p:cNvSpPr txBox="1"/>
            <p:nvPr/>
          </p:nvSpPr>
          <p:spPr>
            <a:xfrm>
              <a:off x="5818890" y="263071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7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63405393-BCFB-F1D4-BE37-89A898A966A5}"/>
              </a:ext>
            </a:extLst>
          </p:cNvPr>
          <p:cNvSpPr txBox="1"/>
          <p:nvPr/>
        </p:nvSpPr>
        <p:spPr>
          <a:xfrm>
            <a:off x="3213966" y="160386"/>
            <a:ext cx="4396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Positionning</a:t>
            </a:r>
            <a:r>
              <a:rPr lang="fr-FR" sz="3200" b="1" dirty="0"/>
              <a:t> of </a:t>
            </a:r>
            <a:r>
              <a:rPr lang="fr-FR" sz="3200" b="1" dirty="0" err="1"/>
              <a:t>fasteners</a:t>
            </a:r>
            <a:endParaRPr lang="fr-FR" sz="3200" b="1" dirty="0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E7841C4-F889-8B2A-E397-F0A02FA3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463" y="127183"/>
            <a:ext cx="2894571" cy="553503"/>
          </a:xfrm>
          <a:prstGeom prst="rect">
            <a:avLst/>
          </a:prstGeom>
        </p:spPr>
      </p:pic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AB0FE039-2E05-28DE-9218-53FC09D65B86}"/>
              </a:ext>
            </a:extLst>
          </p:cNvPr>
          <p:cNvCxnSpPr>
            <a:cxnSpLocks/>
          </p:cNvCxnSpPr>
          <p:nvPr/>
        </p:nvCxnSpPr>
        <p:spPr>
          <a:xfrm>
            <a:off x="0" y="936306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765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E5954CAB-F6C7-8EF6-236F-99CBC89EF876}"/>
              </a:ext>
            </a:extLst>
          </p:cNvPr>
          <p:cNvGrpSpPr/>
          <p:nvPr/>
        </p:nvGrpSpPr>
        <p:grpSpPr>
          <a:xfrm>
            <a:off x="1331696" y="1305423"/>
            <a:ext cx="8640000" cy="4958658"/>
            <a:chOff x="2175423" y="1226154"/>
            <a:chExt cx="8640000" cy="495865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ED9B271-5A7D-4111-4042-48C329479540}"/>
                </a:ext>
              </a:extLst>
            </p:cNvPr>
            <p:cNvSpPr/>
            <p:nvPr/>
          </p:nvSpPr>
          <p:spPr>
            <a:xfrm>
              <a:off x="2175423" y="1864812"/>
              <a:ext cx="8640000" cy="432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27D43DC4-F002-0192-36C5-07DA9F9A8CFC}"/>
                </a:ext>
              </a:extLst>
            </p:cNvPr>
            <p:cNvCxnSpPr/>
            <p:nvPr/>
          </p:nvCxnSpPr>
          <p:spPr>
            <a:xfrm>
              <a:off x="9727483" y="1961857"/>
              <a:ext cx="0" cy="10800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E5902D46-1E67-3A88-A9C5-D9011CC159CD}"/>
                </a:ext>
              </a:extLst>
            </p:cNvPr>
            <p:cNvCxnSpPr>
              <a:cxnSpLocks/>
            </p:cNvCxnSpPr>
            <p:nvPr/>
          </p:nvCxnSpPr>
          <p:spPr>
            <a:xfrm>
              <a:off x="9727483" y="3041857"/>
              <a:ext cx="108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A316640-6169-56B5-87CB-70997027257E}"/>
                </a:ext>
              </a:extLst>
            </p:cNvPr>
            <p:cNvSpPr txBox="1"/>
            <p:nvPr/>
          </p:nvSpPr>
          <p:spPr>
            <a:xfrm>
              <a:off x="9103679" y="2393922"/>
              <a:ext cx="71173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/>
                <a:t>300 mm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2F41497-6F0D-7C42-B686-6692DCA3D827}"/>
                </a:ext>
              </a:extLst>
            </p:cNvPr>
            <p:cNvSpPr txBox="1"/>
            <p:nvPr/>
          </p:nvSpPr>
          <p:spPr>
            <a:xfrm>
              <a:off x="9982789" y="3220738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/>
                <a:t>300 mm</a:t>
              </a: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F01D1366-4679-62C4-741C-C1329FDEE411}"/>
                </a:ext>
              </a:extLst>
            </p:cNvPr>
            <p:cNvCxnSpPr>
              <a:cxnSpLocks/>
            </p:cNvCxnSpPr>
            <p:nvPr/>
          </p:nvCxnSpPr>
          <p:spPr>
            <a:xfrm>
              <a:off x="7582231" y="3035313"/>
              <a:ext cx="216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rganigramme : Jonction de sommaire 12">
              <a:extLst>
                <a:ext uri="{FF2B5EF4-FFF2-40B4-BE49-F238E27FC236}">
                  <a16:creationId xmlns:a16="http://schemas.microsoft.com/office/drawing/2014/main" id="{1A098B47-030F-22DA-FB8E-C049CE8D86A2}"/>
                </a:ext>
              </a:extLst>
            </p:cNvPr>
            <p:cNvSpPr/>
            <p:nvPr/>
          </p:nvSpPr>
          <p:spPr>
            <a:xfrm>
              <a:off x="5419708" y="2978317"/>
              <a:ext cx="111966" cy="111967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30902A1-B0D8-F076-B4B1-F6B6EAD77D7A}"/>
                </a:ext>
              </a:extLst>
            </p:cNvPr>
            <p:cNvSpPr txBox="1"/>
            <p:nvPr/>
          </p:nvSpPr>
          <p:spPr>
            <a:xfrm>
              <a:off x="6198402" y="3067097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/>
                <a:t>600 mm</a:t>
              </a:r>
            </a:p>
          </p:txBody>
        </p:sp>
        <p:sp>
          <p:nvSpPr>
            <p:cNvPr id="15" name="Organigramme : Jonction de sommaire 14">
              <a:extLst>
                <a:ext uri="{FF2B5EF4-FFF2-40B4-BE49-F238E27FC236}">
                  <a16:creationId xmlns:a16="http://schemas.microsoft.com/office/drawing/2014/main" id="{A0E61D4D-8495-A1D3-784D-DA688C00081A}"/>
                </a:ext>
              </a:extLst>
            </p:cNvPr>
            <p:cNvSpPr/>
            <p:nvPr/>
          </p:nvSpPr>
          <p:spPr>
            <a:xfrm>
              <a:off x="5403118" y="5180849"/>
              <a:ext cx="111966" cy="111967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Organigramme : Jonction de sommaire 15">
              <a:extLst>
                <a:ext uri="{FF2B5EF4-FFF2-40B4-BE49-F238E27FC236}">
                  <a16:creationId xmlns:a16="http://schemas.microsoft.com/office/drawing/2014/main" id="{F2DC70E7-5ECD-ED81-8813-8F7FD4D2BAE7}"/>
                </a:ext>
              </a:extLst>
            </p:cNvPr>
            <p:cNvSpPr/>
            <p:nvPr/>
          </p:nvSpPr>
          <p:spPr>
            <a:xfrm>
              <a:off x="9672956" y="2985874"/>
              <a:ext cx="111966" cy="111967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Organigramme : Jonction de sommaire 17">
              <a:extLst>
                <a:ext uri="{FF2B5EF4-FFF2-40B4-BE49-F238E27FC236}">
                  <a16:creationId xmlns:a16="http://schemas.microsoft.com/office/drawing/2014/main" id="{7D915389-B365-C1FF-C7F1-D8BF1E65CBD9}"/>
                </a:ext>
              </a:extLst>
            </p:cNvPr>
            <p:cNvSpPr/>
            <p:nvPr/>
          </p:nvSpPr>
          <p:spPr>
            <a:xfrm>
              <a:off x="9671500" y="5171325"/>
              <a:ext cx="111966" cy="111967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Organigramme : Jonction de sommaire 18">
              <a:extLst>
                <a:ext uri="{FF2B5EF4-FFF2-40B4-BE49-F238E27FC236}">
                  <a16:creationId xmlns:a16="http://schemas.microsoft.com/office/drawing/2014/main" id="{87D4069A-072E-A4A3-073E-5CEEF1FA6978}"/>
                </a:ext>
              </a:extLst>
            </p:cNvPr>
            <p:cNvSpPr/>
            <p:nvPr/>
          </p:nvSpPr>
          <p:spPr>
            <a:xfrm>
              <a:off x="3165851" y="5180850"/>
              <a:ext cx="111966" cy="111967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Organigramme : Jonction de sommaire 19">
              <a:extLst>
                <a:ext uri="{FF2B5EF4-FFF2-40B4-BE49-F238E27FC236}">
                  <a16:creationId xmlns:a16="http://schemas.microsoft.com/office/drawing/2014/main" id="{4D7C920F-08D6-1DF7-D4E4-8A50FD0C1EAC}"/>
                </a:ext>
              </a:extLst>
            </p:cNvPr>
            <p:cNvSpPr/>
            <p:nvPr/>
          </p:nvSpPr>
          <p:spPr>
            <a:xfrm>
              <a:off x="3228417" y="2971509"/>
              <a:ext cx="111966" cy="111967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Organigramme : Jonction de sommaire 20">
              <a:extLst>
                <a:ext uri="{FF2B5EF4-FFF2-40B4-BE49-F238E27FC236}">
                  <a16:creationId xmlns:a16="http://schemas.microsoft.com/office/drawing/2014/main" id="{CA9BC44D-AB60-7710-6D50-4747F4D2C57A}"/>
                </a:ext>
              </a:extLst>
            </p:cNvPr>
            <p:cNvSpPr/>
            <p:nvPr/>
          </p:nvSpPr>
          <p:spPr>
            <a:xfrm>
              <a:off x="7551438" y="2979329"/>
              <a:ext cx="111966" cy="111967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83FDFF7A-5784-DC71-AF0B-AAF1D3B6774E}"/>
                </a:ext>
              </a:extLst>
            </p:cNvPr>
            <p:cNvCxnSpPr>
              <a:cxnSpLocks/>
            </p:cNvCxnSpPr>
            <p:nvPr/>
          </p:nvCxnSpPr>
          <p:spPr>
            <a:xfrm>
              <a:off x="5459101" y="3034301"/>
              <a:ext cx="216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6288066-DAF9-492D-D973-6B181DE8F23D}"/>
                </a:ext>
              </a:extLst>
            </p:cNvPr>
            <p:cNvSpPr txBox="1"/>
            <p:nvPr/>
          </p:nvSpPr>
          <p:spPr>
            <a:xfrm>
              <a:off x="8335695" y="3064472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/>
                <a:t>600 mm</a:t>
              </a: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FCF52553-E366-AFFA-1E07-7311F5E6DFFC}"/>
                </a:ext>
              </a:extLst>
            </p:cNvPr>
            <p:cNvCxnSpPr>
              <a:cxnSpLocks/>
            </p:cNvCxnSpPr>
            <p:nvPr/>
          </p:nvCxnSpPr>
          <p:spPr>
            <a:xfrm>
              <a:off x="3315691" y="3026350"/>
              <a:ext cx="216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AFEE980-7D95-E10A-A492-A4BC96DF3ED6}"/>
                </a:ext>
              </a:extLst>
            </p:cNvPr>
            <p:cNvSpPr txBox="1"/>
            <p:nvPr/>
          </p:nvSpPr>
          <p:spPr>
            <a:xfrm>
              <a:off x="4110997" y="3071759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/>
                <a:t>600 mm</a:t>
              </a:r>
            </a:p>
          </p:txBody>
        </p:sp>
        <p:sp>
          <p:nvSpPr>
            <p:cNvPr id="26" name="Organigramme : Jonction de sommaire 25">
              <a:extLst>
                <a:ext uri="{FF2B5EF4-FFF2-40B4-BE49-F238E27FC236}">
                  <a16:creationId xmlns:a16="http://schemas.microsoft.com/office/drawing/2014/main" id="{FCF064A2-2F0F-9613-8F6E-BC4714C4D87E}"/>
                </a:ext>
              </a:extLst>
            </p:cNvPr>
            <p:cNvSpPr/>
            <p:nvPr/>
          </p:nvSpPr>
          <p:spPr>
            <a:xfrm>
              <a:off x="7551438" y="5171324"/>
              <a:ext cx="111966" cy="111967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8563EA0-F011-A879-7AE4-5BB8BA4F4435}"/>
                </a:ext>
              </a:extLst>
            </p:cNvPr>
            <p:cNvSpPr txBox="1"/>
            <p:nvPr/>
          </p:nvSpPr>
          <p:spPr>
            <a:xfrm>
              <a:off x="5609298" y="1411366"/>
              <a:ext cx="17475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2400 x 1200 mm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534A83C0-1BF7-94A3-AA9C-05A2FDF67102}"/>
                </a:ext>
              </a:extLst>
            </p:cNvPr>
            <p:cNvSpPr txBox="1"/>
            <p:nvPr/>
          </p:nvSpPr>
          <p:spPr>
            <a:xfrm>
              <a:off x="9530419" y="1226154"/>
              <a:ext cx="1241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/>
                <a:t>Scale</a:t>
              </a:r>
              <a:r>
                <a:rPr lang="fr-FR" b="1" dirty="0"/>
                <a:t>: 1/10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40BCEC58-A7D5-9973-B62D-E2A5532A5953}"/>
                </a:ext>
              </a:extLst>
            </p:cNvPr>
            <p:cNvSpPr txBox="1"/>
            <p:nvPr/>
          </p:nvSpPr>
          <p:spPr>
            <a:xfrm>
              <a:off x="9599081" y="3064472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4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40D9A4E-50A8-23D5-7CB4-1D486621187C}"/>
                </a:ext>
              </a:extLst>
            </p:cNvPr>
            <p:cNvSpPr txBox="1"/>
            <p:nvPr/>
          </p:nvSpPr>
          <p:spPr>
            <a:xfrm>
              <a:off x="9599081" y="4909714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598EBDE-7B86-1ED2-61E9-FF221B05CD22}"/>
                </a:ext>
              </a:extLst>
            </p:cNvPr>
            <p:cNvSpPr txBox="1"/>
            <p:nvPr/>
          </p:nvSpPr>
          <p:spPr>
            <a:xfrm>
              <a:off x="3093433" y="4951782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4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451446F-6201-03A9-3B55-161D8F7221F0}"/>
                </a:ext>
              </a:extLst>
            </p:cNvPr>
            <p:cNvSpPr txBox="1"/>
            <p:nvPr/>
          </p:nvSpPr>
          <p:spPr>
            <a:xfrm>
              <a:off x="3149416" y="3097841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4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06D5992-92FA-55E4-00EE-BE422E382EC1}"/>
                </a:ext>
              </a:extLst>
            </p:cNvPr>
            <p:cNvSpPr txBox="1"/>
            <p:nvPr/>
          </p:nvSpPr>
          <p:spPr>
            <a:xfrm>
              <a:off x="5330700" y="3083390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7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28F96C6-DB12-8758-9DE8-4C3AB0116E2D}"/>
                </a:ext>
              </a:extLst>
            </p:cNvPr>
            <p:cNvSpPr txBox="1"/>
            <p:nvPr/>
          </p:nvSpPr>
          <p:spPr>
            <a:xfrm>
              <a:off x="7469972" y="3083390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7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3CE9787-D859-976D-DE3C-6B7E00627D23}"/>
                </a:ext>
              </a:extLst>
            </p:cNvPr>
            <p:cNvSpPr txBox="1"/>
            <p:nvPr/>
          </p:nvSpPr>
          <p:spPr>
            <a:xfrm>
              <a:off x="5322435" y="4963286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7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AED86D51-668F-9E5D-905B-4663B80CA18A}"/>
                </a:ext>
              </a:extLst>
            </p:cNvPr>
            <p:cNvSpPr txBox="1"/>
            <p:nvPr/>
          </p:nvSpPr>
          <p:spPr>
            <a:xfrm>
              <a:off x="7479020" y="4951782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7</a:t>
              </a:r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2A17BA98-617D-CFE2-BFBF-C0E64AAB2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463" y="127183"/>
            <a:ext cx="2894571" cy="553503"/>
          </a:xfrm>
          <a:prstGeom prst="rect">
            <a:avLst/>
          </a:prstGeom>
        </p:spPr>
      </p:pic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2558899-2188-2976-1C13-BC3E902685AB}"/>
              </a:ext>
            </a:extLst>
          </p:cNvPr>
          <p:cNvCxnSpPr>
            <a:cxnSpLocks/>
          </p:cNvCxnSpPr>
          <p:nvPr/>
        </p:nvCxnSpPr>
        <p:spPr>
          <a:xfrm>
            <a:off x="0" y="936306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368D0CE5-136B-D26F-B4EE-2976D929B5C9}"/>
              </a:ext>
            </a:extLst>
          </p:cNvPr>
          <p:cNvSpPr txBox="1"/>
          <p:nvPr/>
        </p:nvSpPr>
        <p:spPr>
          <a:xfrm>
            <a:off x="3213966" y="160386"/>
            <a:ext cx="4396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Positionning</a:t>
            </a:r>
            <a:r>
              <a:rPr lang="fr-FR" sz="3200" b="1" dirty="0"/>
              <a:t> of </a:t>
            </a:r>
            <a:r>
              <a:rPr lang="fr-FR" sz="3200" b="1" dirty="0" err="1"/>
              <a:t>fasteners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246768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D4134952-F48A-3189-F37E-A499B672AD58}"/>
              </a:ext>
            </a:extLst>
          </p:cNvPr>
          <p:cNvSpPr txBox="1"/>
          <p:nvPr/>
        </p:nvSpPr>
        <p:spPr>
          <a:xfrm>
            <a:off x="806915" y="2259255"/>
            <a:ext cx="1500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Diam 600 mm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0E2EAD2-3BAC-FFAE-1565-04C2EE119A9C}"/>
              </a:ext>
            </a:extLst>
          </p:cNvPr>
          <p:cNvGrpSpPr/>
          <p:nvPr/>
        </p:nvGrpSpPr>
        <p:grpSpPr>
          <a:xfrm>
            <a:off x="462254" y="3258822"/>
            <a:ext cx="2603937" cy="2165082"/>
            <a:chOff x="456133" y="2501003"/>
            <a:chExt cx="2603937" cy="2165082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92563C83-CB4F-B09A-2CF7-79B3E5C044CA}"/>
                </a:ext>
              </a:extLst>
            </p:cNvPr>
            <p:cNvGrpSpPr/>
            <p:nvPr/>
          </p:nvGrpSpPr>
          <p:grpSpPr>
            <a:xfrm>
              <a:off x="456133" y="2506085"/>
              <a:ext cx="2160000" cy="2160000"/>
              <a:chOff x="456133" y="2506085"/>
              <a:chExt cx="2160000" cy="2160000"/>
            </a:xfrm>
          </p:grpSpPr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2674512-46D1-2EA1-4904-28F860E5E1C4}"/>
                  </a:ext>
                </a:extLst>
              </p:cNvPr>
              <p:cNvSpPr/>
              <p:nvPr/>
            </p:nvSpPr>
            <p:spPr>
              <a:xfrm>
                <a:off x="456133" y="2506085"/>
                <a:ext cx="2160000" cy="2160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Organigramme : Jonction de sommaire 33">
                <a:extLst>
                  <a:ext uri="{FF2B5EF4-FFF2-40B4-BE49-F238E27FC236}">
                    <a16:creationId xmlns:a16="http://schemas.microsoft.com/office/drawing/2014/main" id="{84B87221-61C2-13E5-A73D-FADAD1E6613D}"/>
                  </a:ext>
                </a:extLst>
              </p:cNvPr>
              <p:cNvSpPr/>
              <p:nvPr/>
            </p:nvSpPr>
            <p:spPr>
              <a:xfrm>
                <a:off x="1455542" y="2817446"/>
                <a:ext cx="111966" cy="111967"/>
              </a:xfrm>
              <a:prstGeom prst="flowChartSummingJunction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Organigramme : Jonction de sommaire 34">
                <a:extLst>
                  <a:ext uri="{FF2B5EF4-FFF2-40B4-BE49-F238E27FC236}">
                    <a16:creationId xmlns:a16="http://schemas.microsoft.com/office/drawing/2014/main" id="{11BBFB84-F484-4660-3446-EE95B6D9E190}"/>
                  </a:ext>
                </a:extLst>
              </p:cNvPr>
              <p:cNvSpPr/>
              <p:nvPr/>
            </p:nvSpPr>
            <p:spPr>
              <a:xfrm>
                <a:off x="881767" y="3914552"/>
                <a:ext cx="111966" cy="111967"/>
              </a:xfrm>
              <a:prstGeom prst="flowChartSummingJunction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" name="Organigramme : Jonction de sommaire 35">
                <a:extLst>
                  <a:ext uri="{FF2B5EF4-FFF2-40B4-BE49-F238E27FC236}">
                    <a16:creationId xmlns:a16="http://schemas.microsoft.com/office/drawing/2014/main" id="{479D08C2-EEAA-1268-D99B-5314BC16E4A5}"/>
                  </a:ext>
                </a:extLst>
              </p:cNvPr>
              <p:cNvSpPr/>
              <p:nvPr/>
            </p:nvSpPr>
            <p:spPr>
              <a:xfrm>
                <a:off x="2085882" y="3923883"/>
                <a:ext cx="111966" cy="111967"/>
              </a:xfrm>
              <a:prstGeom prst="flowChartSummingJunction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58F75C2D-8437-FD4C-5E03-9FCEE8E80487}"/>
                </a:ext>
              </a:extLst>
            </p:cNvPr>
            <p:cNvCxnSpPr>
              <a:cxnSpLocks/>
            </p:cNvCxnSpPr>
            <p:nvPr/>
          </p:nvCxnSpPr>
          <p:spPr>
            <a:xfrm>
              <a:off x="1511525" y="2873432"/>
              <a:ext cx="120621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DC4DAC5E-5D8E-C0D2-D7E9-D38BB591AD86}"/>
                </a:ext>
              </a:extLst>
            </p:cNvPr>
            <p:cNvCxnSpPr>
              <a:cxnSpLocks/>
            </p:cNvCxnSpPr>
            <p:nvPr/>
          </p:nvCxnSpPr>
          <p:spPr>
            <a:xfrm>
              <a:off x="1511524" y="2501003"/>
              <a:ext cx="120621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CC4D9728-1BF5-C5FE-DB47-A6B14CA13BCA}"/>
                </a:ext>
              </a:extLst>
            </p:cNvPr>
            <p:cNvCxnSpPr/>
            <p:nvPr/>
          </p:nvCxnSpPr>
          <p:spPr>
            <a:xfrm>
              <a:off x="2400495" y="2501003"/>
              <a:ext cx="0" cy="37242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A548569-3537-42D6-AE2B-74B0A6C50849}"/>
                </a:ext>
              </a:extLst>
            </p:cNvPr>
            <p:cNvSpPr txBox="1"/>
            <p:nvPr/>
          </p:nvSpPr>
          <p:spPr>
            <a:xfrm>
              <a:off x="2357634" y="2568440"/>
              <a:ext cx="702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100 mm</a:t>
              </a:r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74FF0C20-0615-ACC3-374A-1ED23AEB46BE}"/>
              </a:ext>
            </a:extLst>
          </p:cNvPr>
          <p:cNvSpPr txBox="1"/>
          <p:nvPr/>
        </p:nvSpPr>
        <p:spPr>
          <a:xfrm>
            <a:off x="10365560" y="1079014"/>
            <a:ext cx="1241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Scale</a:t>
            </a:r>
            <a:r>
              <a:rPr lang="fr-FR" b="1" dirty="0"/>
              <a:t>: 1/10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E100C88-7B39-8220-87F1-9ACE3307A430}"/>
              </a:ext>
            </a:extLst>
          </p:cNvPr>
          <p:cNvGrpSpPr/>
          <p:nvPr/>
        </p:nvGrpSpPr>
        <p:grpSpPr>
          <a:xfrm>
            <a:off x="3560435" y="2835813"/>
            <a:ext cx="2947308" cy="2880000"/>
            <a:chOff x="3554314" y="2077994"/>
            <a:chExt cx="2947308" cy="288000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1DC64CD5-5B40-53EE-C02C-C4BDAB2ACAAF}"/>
                </a:ext>
              </a:extLst>
            </p:cNvPr>
            <p:cNvGrpSpPr/>
            <p:nvPr/>
          </p:nvGrpSpPr>
          <p:grpSpPr>
            <a:xfrm>
              <a:off x="3554314" y="2077994"/>
              <a:ext cx="2880000" cy="2880000"/>
              <a:chOff x="456133" y="2506085"/>
              <a:chExt cx="2160000" cy="2160000"/>
            </a:xfrm>
          </p:grpSpPr>
          <p:sp>
            <p:nvSpPr>
              <p:cNvPr id="4" name="Ellipse 3">
                <a:extLst>
                  <a:ext uri="{FF2B5EF4-FFF2-40B4-BE49-F238E27FC236}">
                    <a16:creationId xmlns:a16="http://schemas.microsoft.com/office/drawing/2014/main" id="{754DEDE1-5443-6A4F-4853-FA7CCABAD727}"/>
                  </a:ext>
                </a:extLst>
              </p:cNvPr>
              <p:cNvSpPr/>
              <p:nvPr/>
            </p:nvSpPr>
            <p:spPr>
              <a:xfrm>
                <a:off x="456133" y="2506085"/>
                <a:ext cx="2160000" cy="2160000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Organigramme : Jonction de sommaire 4">
                <a:extLst>
                  <a:ext uri="{FF2B5EF4-FFF2-40B4-BE49-F238E27FC236}">
                    <a16:creationId xmlns:a16="http://schemas.microsoft.com/office/drawing/2014/main" id="{7E18D56A-7189-8D59-2B45-68CDB705460C}"/>
                  </a:ext>
                </a:extLst>
              </p:cNvPr>
              <p:cNvSpPr/>
              <p:nvPr/>
            </p:nvSpPr>
            <p:spPr>
              <a:xfrm>
                <a:off x="1455542" y="2859434"/>
                <a:ext cx="111966" cy="111967"/>
              </a:xfrm>
              <a:prstGeom prst="flowChartSummingJunction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" name="Organigramme : Jonction de sommaire 5">
                <a:extLst>
                  <a:ext uri="{FF2B5EF4-FFF2-40B4-BE49-F238E27FC236}">
                    <a16:creationId xmlns:a16="http://schemas.microsoft.com/office/drawing/2014/main" id="{F2C7F8AC-1BAF-8353-E469-E5BAE98B7DF2}"/>
                  </a:ext>
                </a:extLst>
              </p:cNvPr>
              <p:cNvSpPr/>
              <p:nvPr/>
            </p:nvSpPr>
            <p:spPr>
              <a:xfrm>
                <a:off x="921491" y="3909604"/>
                <a:ext cx="111966" cy="111967"/>
              </a:xfrm>
              <a:prstGeom prst="flowChartSummingJunction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Organigramme : Jonction de sommaire 6">
                <a:extLst>
                  <a:ext uri="{FF2B5EF4-FFF2-40B4-BE49-F238E27FC236}">
                    <a16:creationId xmlns:a16="http://schemas.microsoft.com/office/drawing/2014/main" id="{844FC32A-20A8-7009-0E09-F0BF02AF06B6}"/>
                  </a:ext>
                </a:extLst>
              </p:cNvPr>
              <p:cNvSpPr/>
              <p:nvPr/>
            </p:nvSpPr>
            <p:spPr>
              <a:xfrm>
                <a:off x="2077610" y="3853621"/>
                <a:ext cx="111966" cy="111967"/>
              </a:xfrm>
              <a:prstGeom prst="flowChartSummingJunction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26AEEAE4-CED1-D362-4019-7910C1179955}"/>
                </a:ext>
              </a:extLst>
            </p:cNvPr>
            <p:cNvCxnSpPr>
              <a:cxnSpLocks/>
            </p:cNvCxnSpPr>
            <p:nvPr/>
          </p:nvCxnSpPr>
          <p:spPr>
            <a:xfrm>
              <a:off x="4953076" y="2615095"/>
              <a:ext cx="120621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A27B258D-7A77-C22E-0A3C-4A24A4BF8EF3}"/>
                </a:ext>
              </a:extLst>
            </p:cNvPr>
            <p:cNvCxnSpPr>
              <a:cxnSpLocks/>
            </p:cNvCxnSpPr>
            <p:nvPr/>
          </p:nvCxnSpPr>
          <p:spPr>
            <a:xfrm>
              <a:off x="4953076" y="2086842"/>
              <a:ext cx="120621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7A29E28-0FB6-1D37-F92D-55D8EDBA0A9A}"/>
                </a:ext>
              </a:extLst>
            </p:cNvPr>
            <p:cNvSpPr txBox="1"/>
            <p:nvPr/>
          </p:nvSpPr>
          <p:spPr>
            <a:xfrm>
              <a:off x="5799186" y="2154279"/>
              <a:ext cx="702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150 mm</a:t>
              </a: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CDD5D95C-E3E7-269E-833B-9030FFB6DF7F}"/>
                </a:ext>
              </a:extLst>
            </p:cNvPr>
            <p:cNvCxnSpPr>
              <a:cxnSpLocks/>
            </p:cNvCxnSpPr>
            <p:nvPr/>
          </p:nvCxnSpPr>
          <p:spPr>
            <a:xfrm>
              <a:off x="5716283" y="2086842"/>
              <a:ext cx="0" cy="5400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B5FC5F41-C8E6-F1B8-788B-F508D87BF728}"/>
              </a:ext>
            </a:extLst>
          </p:cNvPr>
          <p:cNvSpPr txBox="1"/>
          <p:nvPr/>
        </p:nvSpPr>
        <p:spPr>
          <a:xfrm>
            <a:off x="4208831" y="2088409"/>
            <a:ext cx="1500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C000"/>
                </a:solidFill>
              </a:rPr>
              <a:t>Diam 800 mm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51B1635A-2D05-F619-B351-DBE2FBF778DD}"/>
              </a:ext>
            </a:extLst>
          </p:cNvPr>
          <p:cNvGrpSpPr/>
          <p:nvPr/>
        </p:nvGrpSpPr>
        <p:grpSpPr>
          <a:xfrm>
            <a:off x="7610747" y="2377364"/>
            <a:ext cx="3600000" cy="3618910"/>
            <a:chOff x="7054791" y="3244482"/>
            <a:chExt cx="3600000" cy="3618910"/>
          </a:xfrm>
        </p:grpSpPr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4F47EE12-EC3B-97FA-4C32-B231BC766877}"/>
                </a:ext>
              </a:extLst>
            </p:cNvPr>
            <p:cNvGrpSpPr/>
            <p:nvPr/>
          </p:nvGrpSpPr>
          <p:grpSpPr>
            <a:xfrm>
              <a:off x="8874022" y="3244482"/>
              <a:ext cx="1556233" cy="720000"/>
              <a:chOff x="3611726" y="2794274"/>
              <a:chExt cx="1556233" cy="720000"/>
            </a:xfrm>
          </p:grpSpPr>
          <p:cxnSp>
            <p:nvCxnSpPr>
              <p:cNvPr id="62" name="Connecteur droit 61">
                <a:extLst>
                  <a:ext uri="{FF2B5EF4-FFF2-40B4-BE49-F238E27FC236}">
                    <a16:creationId xmlns:a16="http://schemas.microsoft.com/office/drawing/2014/main" id="{910DA9B2-36E9-F474-8708-B443CA8202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22756" y="3497207"/>
                <a:ext cx="1206211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65628465-9BFD-B1BA-3803-CC044BD5EF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1726" y="2795671"/>
                <a:ext cx="1206211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necteur droit avec flèche 63">
                <a:extLst>
                  <a:ext uri="{FF2B5EF4-FFF2-40B4-BE49-F238E27FC236}">
                    <a16:creationId xmlns:a16="http://schemas.microsoft.com/office/drawing/2014/main" id="{744E837F-F21F-12E8-497C-1076D51A6A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87157" y="2794274"/>
                <a:ext cx="11030" cy="72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AAD2F881-5E22-B43D-01EE-498C2608EB11}"/>
                  </a:ext>
                </a:extLst>
              </p:cNvPr>
              <p:cNvSpPr txBox="1"/>
              <p:nvPr/>
            </p:nvSpPr>
            <p:spPr>
              <a:xfrm>
                <a:off x="4465523" y="3025517"/>
                <a:ext cx="7024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/>
                  <a:t>200 mm</a:t>
                </a: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C1F5448-21D6-A085-B3DB-27132F6ED76B}"/>
                </a:ext>
              </a:extLst>
            </p:cNvPr>
            <p:cNvGrpSpPr/>
            <p:nvPr/>
          </p:nvGrpSpPr>
          <p:grpSpPr>
            <a:xfrm>
              <a:off x="7054791" y="3263392"/>
              <a:ext cx="3600000" cy="3600000"/>
              <a:chOff x="456133" y="2506085"/>
              <a:chExt cx="2160000" cy="2160000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EF8AE009-2189-76EA-E5F8-41FC607F58CD}"/>
                  </a:ext>
                </a:extLst>
              </p:cNvPr>
              <p:cNvSpPr/>
              <p:nvPr/>
            </p:nvSpPr>
            <p:spPr>
              <a:xfrm>
                <a:off x="456133" y="2506085"/>
                <a:ext cx="2160000" cy="2160000"/>
              </a:xfrm>
              <a:prstGeom prst="ellipse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Organigramme : Jonction de sommaire 23">
                <a:extLst>
                  <a:ext uri="{FF2B5EF4-FFF2-40B4-BE49-F238E27FC236}">
                    <a16:creationId xmlns:a16="http://schemas.microsoft.com/office/drawing/2014/main" id="{E71CF6F7-EF8D-5D11-A1C4-11410F415121}"/>
                  </a:ext>
                </a:extLst>
              </p:cNvPr>
              <p:cNvSpPr/>
              <p:nvPr/>
            </p:nvSpPr>
            <p:spPr>
              <a:xfrm>
                <a:off x="1455542" y="2859434"/>
                <a:ext cx="111966" cy="111967"/>
              </a:xfrm>
              <a:prstGeom prst="flowChartSummingJunction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5" name="Organigramme : Jonction de sommaire 24">
                <a:extLst>
                  <a:ext uri="{FF2B5EF4-FFF2-40B4-BE49-F238E27FC236}">
                    <a16:creationId xmlns:a16="http://schemas.microsoft.com/office/drawing/2014/main" id="{57759F0E-4904-C9A0-0266-07FFADD7AC9D}"/>
                  </a:ext>
                </a:extLst>
              </p:cNvPr>
              <p:cNvSpPr/>
              <p:nvPr/>
            </p:nvSpPr>
            <p:spPr>
              <a:xfrm>
                <a:off x="921491" y="3909604"/>
                <a:ext cx="111966" cy="111967"/>
              </a:xfrm>
              <a:prstGeom prst="flowChartSummingJunction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0" name="Organigramme : Jonction de sommaire 49">
                <a:extLst>
                  <a:ext uri="{FF2B5EF4-FFF2-40B4-BE49-F238E27FC236}">
                    <a16:creationId xmlns:a16="http://schemas.microsoft.com/office/drawing/2014/main" id="{0C6375D6-65A2-D29C-C936-AA763D357736}"/>
                  </a:ext>
                </a:extLst>
              </p:cNvPr>
              <p:cNvSpPr/>
              <p:nvPr/>
            </p:nvSpPr>
            <p:spPr>
              <a:xfrm>
                <a:off x="2077610" y="3853621"/>
                <a:ext cx="111966" cy="111967"/>
              </a:xfrm>
              <a:prstGeom prst="flowChartSummingJunction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946A7B07-DCEE-3380-DC80-ABED4D5C9CF0}"/>
              </a:ext>
            </a:extLst>
          </p:cNvPr>
          <p:cNvSpPr txBox="1"/>
          <p:nvPr/>
        </p:nvSpPr>
        <p:spPr>
          <a:xfrm>
            <a:off x="8560858" y="1702681"/>
            <a:ext cx="161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92D050"/>
                </a:solidFill>
              </a:rPr>
              <a:t>Diam 1000 mm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8BA69FE-57B8-DCCF-593F-BDCEFB243B59}"/>
              </a:ext>
            </a:extLst>
          </p:cNvPr>
          <p:cNvSpPr txBox="1"/>
          <p:nvPr/>
        </p:nvSpPr>
        <p:spPr>
          <a:xfrm>
            <a:off x="3213966" y="160386"/>
            <a:ext cx="4396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Positionning</a:t>
            </a:r>
            <a:r>
              <a:rPr lang="fr-FR" sz="3200" b="1" dirty="0"/>
              <a:t> of </a:t>
            </a:r>
            <a:r>
              <a:rPr lang="fr-FR" sz="3200" b="1" dirty="0" err="1"/>
              <a:t>fasteners</a:t>
            </a:r>
            <a:endParaRPr lang="fr-FR" sz="3200" b="1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A2378D1-EEEA-8782-24D4-A218FA014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107" y="113909"/>
            <a:ext cx="2894571" cy="553503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869DEE8-E747-6C8C-2D80-00FB67FA8329}"/>
              </a:ext>
            </a:extLst>
          </p:cNvPr>
          <p:cNvCxnSpPr>
            <a:cxnSpLocks/>
          </p:cNvCxnSpPr>
          <p:nvPr/>
        </p:nvCxnSpPr>
        <p:spPr>
          <a:xfrm>
            <a:off x="0" y="936306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430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EFFACD96-97B4-FF44-9307-03DB4FD7779F}"/>
              </a:ext>
            </a:extLst>
          </p:cNvPr>
          <p:cNvGrpSpPr/>
          <p:nvPr/>
        </p:nvGrpSpPr>
        <p:grpSpPr>
          <a:xfrm>
            <a:off x="3439769" y="1395415"/>
            <a:ext cx="4320000" cy="5044665"/>
            <a:chOff x="5880911" y="904335"/>
            <a:chExt cx="4320000" cy="5044665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5F18453-CC9D-F472-F96F-485EFD54BBB9}"/>
                </a:ext>
              </a:extLst>
            </p:cNvPr>
            <p:cNvSpPr/>
            <p:nvPr/>
          </p:nvSpPr>
          <p:spPr>
            <a:xfrm>
              <a:off x="5880911" y="1629000"/>
              <a:ext cx="4320000" cy="4320000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770C6D7-FA5F-F051-0669-05F904188A63}"/>
                </a:ext>
              </a:extLst>
            </p:cNvPr>
            <p:cNvSpPr txBox="1"/>
            <p:nvPr/>
          </p:nvSpPr>
          <p:spPr>
            <a:xfrm>
              <a:off x="7176052" y="904335"/>
              <a:ext cx="1617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7030A0"/>
                  </a:solidFill>
                </a:rPr>
                <a:t>Diam 1200 mm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9F8E543-68A3-453B-A46F-A5436249C044}"/>
                </a:ext>
              </a:extLst>
            </p:cNvPr>
            <p:cNvGrpSpPr/>
            <p:nvPr/>
          </p:nvGrpSpPr>
          <p:grpSpPr>
            <a:xfrm>
              <a:off x="7679770" y="1628999"/>
              <a:ext cx="1737052" cy="734762"/>
              <a:chOff x="1502628" y="603846"/>
              <a:chExt cx="1737052" cy="734762"/>
            </a:xfrm>
          </p:grpSpPr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701CDDEE-8338-8CE5-4C55-5EB0AC5847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3446" y="1338608"/>
                <a:ext cx="1206211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DF08AB89-D5C3-580A-BC39-590FDDB2D9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2628" y="603848"/>
                <a:ext cx="1206211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DDFBD5B8-8E39-A6A5-21DE-11CD321431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87712" y="603846"/>
                <a:ext cx="11030" cy="72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F533E30-3D65-B29B-6528-95F7EFE9C4B4}"/>
                  </a:ext>
                </a:extLst>
              </p:cNvPr>
              <p:cNvSpPr txBox="1"/>
              <p:nvPr/>
            </p:nvSpPr>
            <p:spPr>
              <a:xfrm>
                <a:off x="2537244" y="983529"/>
                <a:ext cx="7024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/>
                  <a:t>200 mm</a:t>
                </a:r>
              </a:p>
            </p:txBody>
          </p:sp>
        </p:grpSp>
        <p:sp>
          <p:nvSpPr>
            <p:cNvPr id="8" name="Organigramme : Jonction de sommaire 7">
              <a:extLst>
                <a:ext uri="{FF2B5EF4-FFF2-40B4-BE49-F238E27FC236}">
                  <a16:creationId xmlns:a16="http://schemas.microsoft.com/office/drawing/2014/main" id="{BBA38763-5DB7-9994-EAF8-284AB9BF6B0B}"/>
                </a:ext>
              </a:extLst>
            </p:cNvPr>
            <p:cNvSpPr/>
            <p:nvPr/>
          </p:nvSpPr>
          <p:spPr>
            <a:xfrm>
              <a:off x="7928945" y="2317110"/>
              <a:ext cx="111966" cy="111967"/>
            </a:xfrm>
            <a:prstGeom prst="flowChartSummingJunction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Organigramme : Jonction de sommaire 8">
              <a:extLst>
                <a:ext uri="{FF2B5EF4-FFF2-40B4-BE49-F238E27FC236}">
                  <a16:creationId xmlns:a16="http://schemas.microsoft.com/office/drawing/2014/main" id="{2EA84372-A188-0613-1167-03CDFB89FC49}"/>
                </a:ext>
              </a:extLst>
            </p:cNvPr>
            <p:cNvSpPr/>
            <p:nvPr/>
          </p:nvSpPr>
          <p:spPr>
            <a:xfrm>
              <a:off x="7971809" y="5166421"/>
              <a:ext cx="111966" cy="111967"/>
            </a:xfrm>
            <a:prstGeom prst="flowChartSummingJunction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Organigramme : Jonction de sommaire 9">
              <a:extLst>
                <a:ext uri="{FF2B5EF4-FFF2-40B4-BE49-F238E27FC236}">
                  <a16:creationId xmlns:a16="http://schemas.microsoft.com/office/drawing/2014/main" id="{8432FCF2-1C84-90EA-501D-D0E2117D28C8}"/>
                </a:ext>
              </a:extLst>
            </p:cNvPr>
            <p:cNvSpPr/>
            <p:nvPr/>
          </p:nvSpPr>
          <p:spPr>
            <a:xfrm>
              <a:off x="9488920" y="3710103"/>
              <a:ext cx="111966" cy="111967"/>
            </a:xfrm>
            <a:prstGeom prst="flowChartSummingJunction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Organigramme : Jonction de sommaire 10">
              <a:extLst>
                <a:ext uri="{FF2B5EF4-FFF2-40B4-BE49-F238E27FC236}">
                  <a16:creationId xmlns:a16="http://schemas.microsoft.com/office/drawing/2014/main" id="{09F3D722-6C91-86BE-0AC1-467DB1EAA6CF}"/>
                </a:ext>
              </a:extLst>
            </p:cNvPr>
            <p:cNvSpPr/>
            <p:nvPr/>
          </p:nvSpPr>
          <p:spPr>
            <a:xfrm>
              <a:off x="6541027" y="3735060"/>
              <a:ext cx="111966" cy="111967"/>
            </a:xfrm>
            <a:prstGeom prst="flowChartSummingJunction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19586C7-7406-08F3-F4B3-9862558B3510}"/>
              </a:ext>
            </a:extLst>
          </p:cNvPr>
          <p:cNvSpPr txBox="1"/>
          <p:nvPr/>
        </p:nvSpPr>
        <p:spPr>
          <a:xfrm>
            <a:off x="10378201" y="1051085"/>
            <a:ext cx="1241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Scale</a:t>
            </a:r>
            <a:r>
              <a:rPr lang="fr-FR" b="1" dirty="0"/>
              <a:t>: 1/10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2B34C4-509E-ECDD-F7A9-CACCB63E92A8}"/>
              </a:ext>
            </a:extLst>
          </p:cNvPr>
          <p:cNvSpPr txBox="1"/>
          <p:nvPr/>
        </p:nvSpPr>
        <p:spPr>
          <a:xfrm>
            <a:off x="3213966" y="160386"/>
            <a:ext cx="4396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Positionning</a:t>
            </a:r>
            <a:r>
              <a:rPr lang="fr-FR" sz="3200" b="1" dirty="0"/>
              <a:t> of </a:t>
            </a:r>
            <a:r>
              <a:rPr lang="fr-FR" sz="3200" b="1" dirty="0" err="1"/>
              <a:t>fasteners</a:t>
            </a:r>
            <a:endParaRPr lang="fr-FR" sz="32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47BED8B-C9F2-3A8C-12D3-F5AD73EB1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463" y="127183"/>
            <a:ext cx="2894571" cy="553503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436B8D2-C2CF-EE6A-5083-09F1209E1669}"/>
              </a:ext>
            </a:extLst>
          </p:cNvPr>
          <p:cNvCxnSpPr>
            <a:cxnSpLocks/>
          </p:cNvCxnSpPr>
          <p:nvPr/>
        </p:nvCxnSpPr>
        <p:spPr>
          <a:xfrm>
            <a:off x="0" y="936306"/>
            <a:ext cx="12192000" cy="0"/>
          </a:xfrm>
          <a:prstGeom prst="line">
            <a:avLst/>
          </a:prstGeom>
          <a:ln w="76200">
            <a:solidFill>
              <a:srgbClr val="73B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6049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2933</TotalTime>
  <Words>212</Words>
  <Application>Microsoft Office PowerPoint</Application>
  <PresentationFormat>Widescreen</PresentationFormat>
  <Paragraphs>104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Recommendations for positioning fasteners  on Pure Kustik Islands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CHANTREL</dc:creator>
  <cp:lastModifiedBy>Nojus Ambraževičius</cp:lastModifiedBy>
  <cp:revision>5</cp:revision>
  <cp:lastPrinted>2023-07-17T16:12:31Z</cp:lastPrinted>
  <dcterms:created xsi:type="dcterms:W3CDTF">2023-07-05T12:32:46Z</dcterms:created>
  <dcterms:modified xsi:type="dcterms:W3CDTF">2024-01-25T07:28:48Z</dcterms:modified>
</cp:coreProperties>
</file>